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4"/>
    <p:sldMasterId id="2147483744" r:id="rId5"/>
    <p:sldMasterId id="2147483757" r:id="rId6"/>
  </p:sldMasterIdLst>
  <p:notesMasterIdLst>
    <p:notesMasterId r:id="rId39"/>
  </p:notesMasterIdLst>
  <p:sldIdLst>
    <p:sldId id="1090" r:id="rId7"/>
    <p:sldId id="1088" r:id="rId8"/>
    <p:sldId id="1089" r:id="rId9"/>
    <p:sldId id="844" r:id="rId10"/>
    <p:sldId id="1091" r:id="rId11"/>
    <p:sldId id="1092" r:id="rId12"/>
    <p:sldId id="1093" r:id="rId13"/>
    <p:sldId id="1094" r:id="rId14"/>
    <p:sldId id="1095" r:id="rId15"/>
    <p:sldId id="1096" r:id="rId16"/>
    <p:sldId id="1097" r:id="rId17"/>
    <p:sldId id="259" r:id="rId18"/>
    <p:sldId id="806" r:id="rId19"/>
    <p:sldId id="1098" r:id="rId20"/>
    <p:sldId id="1099" r:id="rId21"/>
    <p:sldId id="278" r:id="rId22"/>
    <p:sldId id="261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1100" r:id="rId31"/>
    <p:sldId id="1101" r:id="rId32"/>
    <p:sldId id="1102" r:id="rId33"/>
    <p:sldId id="1103" r:id="rId34"/>
    <p:sldId id="1104" r:id="rId35"/>
    <p:sldId id="1105" r:id="rId36"/>
    <p:sldId id="1106" r:id="rId37"/>
    <p:sldId id="1107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ll Edwards" initials="BE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93D0"/>
    <a:srgbClr val="1D62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6FA3D3-22D5-4434-BEC7-910A812D6E35}" v="1" dt="2022-05-31T21:10:39.8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195" autoAdjust="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00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commentAuthors" Target="commentAuthors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microsoft.com/office/2015/10/relationships/revisionInfo" Target="revisionInfo.xml"/><Relationship Id="rId20" Type="http://schemas.openxmlformats.org/officeDocument/2006/relationships/slide" Target="slides/slide14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 Carroll" userId="fb1eb885-85d3-47b9-9039-034d151cd095" providerId="ADAL" clId="{886FA3D3-22D5-4434-BEC7-910A812D6E35}"/>
    <pc:docChg chg="modSld">
      <pc:chgData name="Rich Carroll" userId="fb1eb885-85d3-47b9-9039-034d151cd095" providerId="ADAL" clId="{886FA3D3-22D5-4434-BEC7-910A812D6E35}" dt="2022-05-31T21:10:42.903" v="1" actId="1076"/>
      <pc:docMkLst>
        <pc:docMk/>
      </pc:docMkLst>
      <pc:sldChg chg="addSp modSp mod modAnim">
        <pc:chgData name="Rich Carroll" userId="fb1eb885-85d3-47b9-9039-034d151cd095" providerId="ADAL" clId="{886FA3D3-22D5-4434-BEC7-910A812D6E35}" dt="2022-05-31T21:10:42.903" v="1" actId="1076"/>
        <pc:sldMkLst>
          <pc:docMk/>
          <pc:sldMk cId="2505016931" sldId="278"/>
        </pc:sldMkLst>
        <pc:spChg chg="add mod">
          <ac:chgData name="Rich Carroll" userId="fb1eb885-85d3-47b9-9039-034d151cd095" providerId="ADAL" clId="{886FA3D3-22D5-4434-BEC7-910A812D6E35}" dt="2022-05-31T21:10:42.903" v="1" actId="1076"/>
          <ac:spMkLst>
            <pc:docMk/>
            <pc:sldMk cId="2505016931" sldId="278"/>
            <ac:spMk id="130" creationId="{0C34F4BB-6BFC-32C4-C7A3-BBB5C4E5C91F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53D8E2-BDD2-4FE7-A804-843042F112E8}" type="doc">
      <dgm:prSet loTypeId="urn:microsoft.com/office/officeart/2005/8/layout/vList2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5FECCF9F-CC33-44DF-B335-9EC9D0341C40}" type="pres">
      <dgm:prSet presAssocID="{6153D8E2-BDD2-4FE7-A804-843042F112E8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96C72825-7890-460D-890A-F2851CFF1B62}" type="presOf" srcId="{6153D8E2-BDD2-4FE7-A804-843042F112E8}" destId="{5FECCF9F-CC33-44DF-B335-9EC9D0341C4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6E4B49-CD51-431B-9505-0F7FCD413E2F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9C0C1C-0221-407E-A1A9-5FC1B5634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63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2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7A47ED-ADB8-4FEB-87B1-4986A4F749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4328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1139" name="Rectangle 7"/>
          <p:cNvSpPr txBox="1">
            <a:spLocks noGrp="1" noChangeArrowheads="1"/>
          </p:cNvSpPr>
          <p:nvPr/>
        </p:nvSpPr>
        <p:spPr bwMode="auto">
          <a:xfrm>
            <a:off x="5317162" y="6745896"/>
            <a:ext cx="4069189" cy="35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318" tIns="47160" rIns="94318" bIns="47160" anchor="b"/>
          <a:lstStyle/>
          <a:p>
            <a:pPr marL="0" marR="0" lvl="0" indent="0" algn="r" defTabSz="9432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22A0F4-9EAA-400E-A7AE-64281B74BB2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4328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11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32038" y="534988"/>
            <a:ext cx="4730750" cy="2662237"/>
          </a:xfrm>
          <a:ln/>
        </p:spPr>
      </p:sp>
      <p:sp>
        <p:nvSpPr>
          <p:cNvPr id="911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698" y="3374162"/>
            <a:ext cx="7509080" cy="3194658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847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23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4C4F7C-E233-46A7-B910-B1668EB1C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423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350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3FEF24-EBF6-4EDF-BEF4-B026DFC9D2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2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7A47ED-ADB8-4FEB-87B1-4986A4F749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4328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1139" name="Rectangle 7"/>
          <p:cNvSpPr txBox="1">
            <a:spLocks noGrp="1" noChangeArrowheads="1"/>
          </p:cNvSpPr>
          <p:nvPr/>
        </p:nvSpPr>
        <p:spPr bwMode="auto">
          <a:xfrm>
            <a:off x="5317162" y="6745896"/>
            <a:ext cx="4069189" cy="35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318" tIns="47160" rIns="94318" bIns="47160" anchor="b"/>
          <a:lstStyle/>
          <a:p>
            <a:pPr marL="0" marR="0" lvl="0" indent="0" algn="r" defTabSz="9432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22A0F4-9EAA-400E-A7AE-64281B74BB2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4328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11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32038" y="534988"/>
            <a:ext cx="4730750" cy="2662237"/>
          </a:xfrm>
          <a:ln/>
        </p:spPr>
      </p:sp>
      <p:sp>
        <p:nvSpPr>
          <p:cNvPr id="911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698" y="3374162"/>
            <a:ext cx="7509080" cy="3194658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917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2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7A47ED-ADB8-4FEB-87B1-4986A4F749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4328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1139" name="Rectangle 7"/>
          <p:cNvSpPr txBox="1">
            <a:spLocks noGrp="1" noChangeArrowheads="1"/>
          </p:cNvSpPr>
          <p:nvPr/>
        </p:nvSpPr>
        <p:spPr bwMode="auto">
          <a:xfrm>
            <a:off x="5317162" y="6745896"/>
            <a:ext cx="4069189" cy="35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318" tIns="47160" rIns="94318" bIns="47160" anchor="b"/>
          <a:lstStyle/>
          <a:p>
            <a:pPr marL="0" marR="0" lvl="0" indent="0" algn="r" defTabSz="9432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22A0F4-9EAA-400E-A7AE-64281B74BB2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4328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11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32038" y="534988"/>
            <a:ext cx="4730750" cy="2662237"/>
          </a:xfrm>
          <a:ln/>
        </p:spPr>
      </p:sp>
      <p:sp>
        <p:nvSpPr>
          <p:cNvPr id="911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698" y="3374162"/>
            <a:ext cx="7509080" cy="3194658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1081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2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7A47ED-ADB8-4FEB-87B1-4986A4F749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4328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1139" name="Rectangle 7"/>
          <p:cNvSpPr txBox="1">
            <a:spLocks noGrp="1" noChangeArrowheads="1"/>
          </p:cNvSpPr>
          <p:nvPr/>
        </p:nvSpPr>
        <p:spPr bwMode="auto">
          <a:xfrm>
            <a:off x="5317162" y="6745896"/>
            <a:ext cx="4069189" cy="35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318" tIns="47160" rIns="94318" bIns="47160" anchor="b"/>
          <a:lstStyle/>
          <a:p>
            <a:pPr marL="0" marR="0" lvl="0" indent="0" algn="r" defTabSz="9432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22A0F4-9EAA-400E-A7AE-64281B74BB2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4328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11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32038" y="534988"/>
            <a:ext cx="4730750" cy="2662237"/>
          </a:xfrm>
          <a:ln/>
        </p:spPr>
      </p:sp>
      <p:sp>
        <p:nvSpPr>
          <p:cNvPr id="911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698" y="3374162"/>
            <a:ext cx="7509080" cy="3194658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8824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2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7A47ED-ADB8-4FEB-87B1-4986A4F749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4328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1139" name="Rectangle 7"/>
          <p:cNvSpPr txBox="1">
            <a:spLocks noGrp="1" noChangeArrowheads="1"/>
          </p:cNvSpPr>
          <p:nvPr/>
        </p:nvSpPr>
        <p:spPr bwMode="auto">
          <a:xfrm>
            <a:off x="5317162" y="6745896"/>
            <a:ext cx="4069189" cy="35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318" tIns="47160" rIns="94318" bIns="47160" anchor="b"/>
          <a:lstStyle/>
          <a:p>
            <a:pPr marL="0" marR="0" lvl="0" indent="0" algn="r" defTabSz="9432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22A0F4-9EAA-400E-A7AE-64281B74BB2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4328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11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32038" y="534988"/>
            <a:ext cx="4730750" cy="2662237"/>
          </a:xfrm>
          <a:ln/>
        </p:spPr>
      </p:sp>
      <p:sp>
        <p:nvSpPr>
          <p:cNvPr id="911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698" y="3374162"/>
            <a:ext cx="7509080" cy="3194658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76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2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7A47ED-ADB8-4FEB-87B1-4986A4F749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4328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1139" name="Rectangle 7"/>
          <p:cNvSpPr txBox="1">
            <a:spLocks noGrp="1" noChangeArrowheads="1"/>
          </p:cNvSpPr>
          <p:nvPr/>
        </p:nvSpPr>
        <p:spPr bwMode="auto">
          <a:xfrm>
            <a:off x="5317162" y="6745896"/>
            <a:ext cx="4069189" cy="35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318" tIns="47160" rIns="94318" bIns="47160" anchor="b"/>
          <a:lstStyle/>
          <a:p>
            <a:pPr marL="0" marR="0" lvl="0" indent="0" algn="r" defTabSz="9432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22A0F4-9EAA-400E-A7AE-64281B74BB2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4328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11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32038" y="534988"/>
            <a:ext cx="4730750" cy="2662237"/>
          </a:xfrm>
          <a:ln/>
        </p:spPr>
      </p:sp>
      <p:sp>
        <p:nvSpPr>
          <p:cNvPr id="911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698" y="3374162"/>
            <a:ext cx="7509080" cy="3194658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747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8281A72-D599-467A-BDE6-DF8640BD025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33625" y="534988"/>
            <a:ext cx="4732338" cy="2662237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702" y="3374165"/>
            <a:ext cx="7509080" cy="3194658"/>
          </a:xfrm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389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23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4C4F7C-E233-46A7-B910-B1668EB1C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423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309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23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4C4F7C-E233-46A7-B910-B1668EB1C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423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999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23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4C4F7C-E233-46A7-B910-B1668EB1C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423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570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23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4C4F7C-E233-46A7-B910-B1668EB1C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423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14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23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4C4F7C-E233-46A7-B910-B1668EB1C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423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42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23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4C4F7C-E233-46A7-B910-B1668EB1C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423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05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069A-2921-42D6-8DA9-7250F6F02E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3B4F-877A-464D-AE1B-DFA3B71B95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783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069A-2921-42D6-8DA9-7250F6F02E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3B4F-877A-464D-AE1B-DFA3B71B95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981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069A-2921-42D6-8DA9-7250F6F02E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3B4F-877A-464D-AE1B-DFA3B71B95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677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2080" y="1501129"/>
            <a:ext cx="11019325" cy="1032788"/>
          </a:xfrm>
        </p:spPr>
        <p:txBody>
          <a:bodyPr/>
          <a:lstStyle>
            <a:lvl1pPr algn="r">
              <a:defRPr sz="3614" u="sng">
                <a:solidFill>
                  <a:srgbClr val="0070C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58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6822" y="2533917"/>
            <a:ext cx="9884787" cy="4062300"/>
          </a:xfrm>
        </p:spPr>
        <p:txBody>
          <a:bodyPr/>
          <a:lstStyle>
            <a:lvl1pPr marL="314148" indent="-314148" algn="l">
              <a:buFontTx/>
              <a:buNone/>
              <a:defRPr sz="2530" b="0"/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3" descr="db_only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06172" y="4874903"/>
            <a:ext cx="2939005" cy="1799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293" y="207451"/>
            <a:ext cx="5778939" cy="121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268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2080" y="1501129"/>
            <a:ext cx="11019325" cy="1032788"/>
          </a:xfrm>
        </p:spPr>
        <p:txBody>
          <a:bodyPr/>
          <a:lstStyle>
            <a:lvl1pPr algn="r">
              <a:defRPr sz="3614" u="sng">
                <a:solidFill>
                  <a:srgbClr val="0070C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58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6822" y="2533917"/>
            <a:ext cx="9884787" cy="4062300"/>
          </a:xfrm>
        </p:spPr>
        <p:txBody>
          <a:bodyPr/>
          <a:lstStyle>
            <a:lvl1pPr marL="314148" indent="-314148" algn="l">
              <a:buFontTx/>
              <a:buNone/>
              <a:defRPr sz="2530" b="0"/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3" descr="db_only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06172" y="4874903"/>
            <a:ext cx="2939005" cy="1799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38704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b &amp; Swoo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b_only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06172" y="4874903"/>
            <a:ext cx="2939005" cy="1799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614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5852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447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880974" y="6539557"/>
            <a:ext cx="1575007" cy="31844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040703" y="6540991"/>
            <a:ext cx="3859338" cy="31700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436913" y="6540991"/>
            <a:ext cx="751274" cy="31700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C60E6-40E9-4872-BF35-A953AA6B3E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7246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72806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1361" y="68853"/>
            <a:ext cx="10710427" cy="11446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55939" y="1514756"/>
            <a:ext cx="5125445" cy="4750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4436" y="1514756"/>
            <a:ext cx="5127352" cy="4750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880974" y="6539557"/>
            <a:ext cx="1575007" cy="31844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040703" y="6540991"/>
            <a:ext cx="3859338" cy="31700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436913" y="6540991"/>
            <a:ext cx="751274" cy="31700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064BA-4416-49BF-9930-0E8EDFCD2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110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069A-2921-42D6-8DA9-7250F6F02E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3B4F-877A-464D-AE1B-DFA3B71B95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0663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880974" y="6539557"/>
            <a:ext cx="1575007" cy="31844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040703" y="6540991"/>
            <a:ext cx="3859338" cy="31700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436913" y="6540991"/>
            <a:ext cx="751274" cy="31700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63569F-80D3-4627-869E-72BB2FD3C4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976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b_only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58724" y="4600211"/>
            <a:ext cx="3220564" cy="1970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39446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-3422684" y="192931"/>
            <a:ext cx="1830516" cy="619673"/>
          </a:xfrm>
        </p:spPr>
        <p:txBody>
          <a:bodyPr/>
          <a:lstStyle>
            <a:lvl1pPr>
              <a:buNone/>
              <a:defRPr sz="2169">
                <a:solidFill>
                  <a:srgbClr val="CC33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34671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b_only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06172" y="4874903"/>
            <a:ext cx="2939005" cy="1799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711098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b &amp; Swoo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b_only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06172" y="4874903"/>
            <a:ext cx="2939005" cy="1799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8810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2112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35922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b_only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58724" y="4600211"/>
            <a:ext cx="3220564" cy="1970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37294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-3422684" y="192931"/>
            <a:ext cx="1830516" cy="619673"/>
          </a:xfrm>
        </p:spPr>
        <p:txBody>
          <a:bodyPr/>
          <a:lstStyle>
            <a:lvl1pPr>
              <a:buNone/>
              <a:defRPr sz="2169">
                <a:solidFill>
                  <a:srgbClr val="CC33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90088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2080" y="1501129"/>
            <a:ext cx="11019325" cy="1032788"/>
          </a:xfrm>
        </p:spPr>
        <p:txBody>
          <a:bodyPr/>
          <a:lstStyle>
            <a:lvl1pPr algn="r">
              <a:defRPr sz="3614" u="sng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358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6822" y="2533917"/>
            <a:ext cx="9884787" cy="4062300"/>
          </a:xfrm>
        </p:spPr>
        <p:txBody>
          <a:bodyPr/>
          <a:lstStyle>
            <a:lvl1pPr marL="314148" indent="-314148" algn="l">
              <a:buFontTx/>
              <a:buNone/>
              <a:defRPr sz="2530" b="0"/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3" descr="db_only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06172" y="4874903"/>
            <a:ext cx="2939005" cy="1799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293" y="207451"/>
            <a:ext cx="5778939" cy="121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884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069A-2921-42D6-8DA9-7250F6F02E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3B4F-877A-464D-AE1B-DFA3B71B95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7357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2080" y="1501129"/>
            <a:ext cx="11019325" cy="1032788"/>
          </a:xfrm>
        </p:spPr>
        <p:txBody>
          <a:bodyPr/>
          <a:lstStyle>
            <a:lvl1pPr algn="r">
              <a:defRPr sz="3614" u="sng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358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6822" y="2533917"/>
            <a:ext cx="9884787" cy="4062300"/>
          </a:xfrm>
        </p:spPr>
        <p:txBody>
          <a:bodyPr/>
          <a:lstStyle>
            <a:lvl1pPr marL="314148" indent="-314148" algn="l">
              <a:buFontTx/>
              <a:buNone/>
              <a:defRPr sz="2530" b="0"/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3" descr="db_only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06172" y="4874903"/>
            <a:ext cx="2939005" cy="1799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97877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b &amp; Swoo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b_only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06172" y="4874903"/>
            <a:ext cx="2939005" cy="1799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48507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93810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6915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880974" y="6539557"/>
            <a:ext cx="1575007" cy="31844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040703" y="6540991"/>
            <a:ext cx="3859338" cy="31700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436913" y="6540991"/>
            <a:ext cx="751274" cy="31700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C60E6-40E9-4872-BF35-A953AA6B3E9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9534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96892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1361" y="68853"/>
            <a:ext cx="10710427" cy="11446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55939" y="1514756"/>
            <a:ext cx="5125445" cy="47508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4436" y="1514756"/>
            <a:ext cx="5127352" cy="4750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880974" y="6539557"/>
            <a:ext cx="1575007" cy="31844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040703" y="6540991"/>
            <a:ext cx="3859338" cy="31700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436913" y="6540991"/>
            <a:ext cx="751274" cy="31700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064BA-4416-49BF-9930-0E8EDFCD21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4234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880974" y="6539557"/>
            <a:ext cx="1575007" cy="31844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040703" y="6540991"/>
            <a:ext cx="3859338" cy="31700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436913" y="6540991"/>
            <a:ext cx="751274" cy="31700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63569F-80D3-4627-869E-72BB2FD3C4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8568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b_only.eps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58724" y="4600211"/>
            <a:ext cx="3220564" cy="1970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88910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-3422684" y="192931"/>
            <a:ext cx="1830516" cy="619673"/>
          </a:xfrm>
        </p:spPr>
        <p:txBody>
          <a:bodyPr/>
          <a:lstStyle>
            <a:lvl1pPr>
              <a:buNone/>
              <a:defRPr sz="2169">
                <a:solidFill>
                  <a:srgbClr val="CC33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137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069A-2921-42D6-8DA9-7250F6F02E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3B4F-877A-464D-AE1B-DFA3B71B95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087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069A-2921-42D6-8DA9-7250F6F02E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3B4F-877A-464D-AE1B-DFA3B71B95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572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069A-2921-42D6-8DA9-7250F6F02E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3B4F-877A-464D-AE1B-DFA3B71B95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729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069A-2921-42D6-8DA9-7250F6F02E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3B4F-877A-464D-AE1B-DFA3B71B95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30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069A-2921-42D6-8DA9-7250F6F02E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3B4F-877A-464D-AE1B-DFA3B71B95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550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069A-2921-42D6-8DA9-7250F6F02E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3B4F-877A-464D-AE1B-DFA3B71B95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113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DB9069A-2921-42D6-8DA9-7250F6F02E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2703B4F-877A-464D-AE1B-DFA3B71B95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37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 cstate="print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81361" y="68853"/>
            <a:ext cx="10710427" cy="1144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366" tIns="50683" rIns="101366" bIns="506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55939" y="1514756"/>
            <a:ext cx="10435849" cy="47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366" tIns="50683" rIns="101366" bIns="506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6793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35" r:id="rId13"/>
    <p:sldLayoutId id="2147483737" r:id="rId14"/>
    <p:sldLayoutId id="2147483739" r:id="rId15"/>
    <p:sldLayoutId id="2147483742" r:id="rId16"/>
    <p:sldLayoutId id="2147483743" r:id="rId17"/>
  </p:sldLayoutIdLst>
  <p:hf hdr="0" ftr="0" dt="0"/>
  <p:txStyles>
    <p:titleStyle>
      <a:lvl1pPr algn="l" defTabSz="916624" rtl="0" eaLnBrk="0" fontAlgn="base" hangingPunct="0">
        <a:spcBef>
          <a:spcPct val="0"/>
        </a:spcBef>
        <a:spcAft>
          <a:spcPct val="0"/>
        </a:spcAft>
        <a:defRPr sz="3614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916624" rtl="0" eaLnBrk="0" fontAlgn="base" hangingPunct="0">
        <a:spcBef>
          <a:spcPct val="0"/>
        </a:spcBef>
        <a:spcAft>
          <a:spcPct val="0"/>
        </a:spcAft>
        <a:defRPr sz="3614" b="1">
          <a:solidFill>
            <a:schemeClr val="tx2"/>
          </a:solidFill>
          <a:latin typeface="Arial" charset="0"/>
          <a:cs typeface="Arial" charset="0"/>
        </a:defRPr>
      </a:lvl2pPr>
      <a:lvl3pPr algn="l" defTabSz="916624" rtl="0" eaLnBrk="0" fontAlgn="base" hangingPunct="0">
        <a:spcBef>
          <a:spcPct val="0"/>
        </a:spcBef>
        <a:spcAft>
          <a:spcPct val="0"/>
        </a:spcAft>
        <a:defRPr sz="3614" b="1">
          <a:solidFill>
            <a:schemeClr val="tx2"/>
          </a:solidFill>
          <a:latin typeface="Arial" charset="0"/>
          <a:cs typeface="Arial" charset="0"/>
        </a:defRPr>
      </a:lvl3pPr>
      <a:lvl4pPr algn="l" defTabSz="916624" rtl="0" eaLnBrk="0" fontAlgn="base" hangingPunct="0">
        <a:spcBef>
          <a:spcPct val="0"/>
        </a:spcBef>
        <a:spcAft>
          <a:spcPct val="0"/>
        </a:spcAft>
        <a:defRPr sz="3614" b="1">
          <a:solidFill>
            <a:schemeClr val="tx2"/>
          </a:solidFill>
          <a:latin typeface="Arial" charset="0"/>
          <a:cs typeface="Arial" charset="0"/>
        </a:defRPr>
      </a:lvl4pPr>
      <a:lvl5pPr algn="l" defTabSz="916624" rtl="0" eaLnBrk="0" fontAlgn="base" hangingPunct="0">
        <a:spcBef>
          <a:spcPct val="0"/>
        </a:spcBef>
        <a:spcAft>
          <a:spcPct val="0"/>
        </a:spcAft>
        <a:defRPr sz="3614" b="1">
          <a:solidFill>
            <a:schemeClr val="tx2"/>
          </a:solidFill>
          <a:latin typeface="Arial" charset="0"/>
          <a:cs typeface="Arial" charset="0"/>
        </a:defRPr>
      </a:lvl5pPr>
      <a:lvl6pPr marL="413126" algn="l" defTabSz="916624" rtl="0" fontAlgn="base">
        <a:spcBef>
          <a:spcPct val="0"/>
        </a:spcBef>
        <a:spcAft>
          <a:spcPct val="0"/>
        </a:spcAft>
        <a:defRPr sz="3614" b="1">
          <a:solidFill>
            <a:schemeClr val="tx2"/>
          </a:solidFill>
          <a:latin typeface="Arial" charset="0"/>
          <a:cs typeface="Arial" charset="0"/>
        </a:defRPr>
      </a:lvl6pPr>
      <a:lvl7pPr marL="826252" algn="l" defTabSz="916624" rtl="0" fontAlgn="base">
        <a:spcBef>
          <a:spcPct val="0"/>
        </a:spcBef>
        <a:spcAft>
          <a:spcPct val="0"/>
        </a:spcAft>
        <a:defRPr sz="3614" b="1">
          <a:solidFill>
            <a:schemeClr val="tx2"/>
          </a:solidFill>
          <a:latin typeface="Arial" charset="0"/>
          <a:cs typeface="Arial" charset="0"/>
        </a:defRPr>
      </a:lvl7pPr>
      <a:lvl8pPr marL="1239378" algn="l" defTabSz="916624" rtl="0" fontAlgn="base">
        <a:spcBef>
          <a:spcPct val="0"/>
        </a:spcBef>
        <a:spcAft>
          <a:spcPct val="0"/>
        </a:spcAft>
        <a:defRPr sz="3614" b="1">
          <a:solidFill>
            <a:schemeClr val="tx2"/>
          </a:solidFill>
          <a:latin typeface="Arial" charset="0"/>
          <a:cs typeface="Arial" charset="0"/>
        </a:defRPr>
      </a:lvl8pPr>
      <a:lvl9pPr marL="1652504" algn="l" defTabSz="916624" rtl="0" fontAlgn="base">
        <a:spcBef>
          <a:spcPct val="0"/>
        </a:spcBef>
        <a:spcAft>
          <a:spcPct val="0"/>
        </a:spcAft>
        <a:defRPr sz="3614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838" indent="-342838" algn="l" defTabSz="916624" rtl="0" eaLnBrk="0" fontAlgn="base" hangingPunct="0">
        <a:spcBef>
          <a:spcPct val="20000"/>
        </a:spcBef>
        <a:spcAft>
          <a:spcPct val="0"/>
        </a:spcAft>
        <a:buFontTx/>
        <a:buNone/>
        <a:defRPr sz="2530">
          <a:solidFill>
            <a:schemeClr val="tx1"/>
          </a:solidFill>
          <a:latin typeface="+mn-lt"/>
          <a:ea typeface="+mn-ea"/>
          <a:cs typeface="+mn-cs"/>
        </a:defRPr>
      </a:lvl1pPr>
      <a:lvl2pPr marL="744488" indent="-286893" algn="l" defTabSz="916624" rtl="0" eaLnBrk="0" fontAlgn="base" hangingPunct="0">
        <a:spcBef>
          <a:spcPct val="20000"/>
        </a:spcBef>
        <a:spcAft>
          <a:spcPct val="0"/>
        </a:spcAft>
        <a:buChar char="–"/>
        <a:defRPr sz="2169">
          <a:solidFill>
            <a:schemeClr val="tx1"/>
          </a:solidFill>
          <a:latin typeface="+mn-lt"/>
          <a:cs typeface="+mn-cs"/>
        </a:defRPr>
      </a:lvl2pPr>
      <a:lvl3pPr marL="1144703" indent="-228080" algn="l" defTabSz="916624" rtl="0" eaLnBrk="0" fontAlgn="base" hangingPunct="0">
        <a:spcBef>
          <a:spcPct val="20000"/>
        </a:spcBef>
        <a:spcAft>
          <a:spcPct val="0"/>
        </a:spcAft>
        <a:buFontTx/>
        <a:buNone/>
        <a:defRPr sz="2169">
          <a:solidFill>
            <a:schemeClr val="tx1"/>
          </a:solidFill>
          <a:latin typeface="+mn-lt"/>
          <a:cs typeface="+mn-cs"/>
        </a:defRPr>
      </a:lvl3pPr>
      <a:lvl4pPr marL="1602298" indent="-228080" algn="l" defTabSz="916624" rtl="0" eaLnBrk="0" fontAlgn="base" hangingPunct="0">
        <a:spcBef>
          <a:spcPct val="20000"/>
        </a:spcBef>
        <a:spcAft>
          <a:spcPct val="0"/>
        </a:spcAft>
        <a:buChar char="–"/>
        <a:defRPr sz="1807">
          <a:solidFill>
            <a:schemeClr val="tx1"/>
          </a:solidFill>
          <a:latin typeface="+mn-lt"/>
          <a:cs typeface="+mn-cs"/>
        </a:defRPr>
      </a:lvl4pPr>
      <a:lvl5pPr marL="2061327" indent="-229514" algn="l" defTabSz="916624" rtl="0" eaLnBrk="0" fontAlgn="base" hangingPunct="0">
        <a:spcBef>
          <a:spcPct val="20000"/>
        </a:spcBef>
        <a:spcAft>
          <a:spcPct val="0"/>
        </a:spcAft>
        <a:buChar char="»"/>
        <a:defRPr sz="1807">
          <a:solidFill>
            <a:schemeClr val="tx1"/>
          </a:solidFill>
          <a:latin typeface="+mn-lt"/>
          <a:cs typeface="+mn-cs"/>
        </a:defRPr>
      </a:lvl5pPr>
      <a:lvl6pPr marL="2474453" indent="-229514" algn="l" defTabSz="916624" rtl="0" fontAlgn="base">
        <a:spcBef>
          <a:spcPct val="20000"/>
        </a:spcBef>
        <a:spcAft>
          <a:spcPct val="0"/>
        </a:spcAft>
        <a:buChar char="»"/>
        <a:defRPr sz="1807">
          <a:solidFill>
            <a:schemeClr val="tx1"/>
          </a:solidFill>
          <a:latin typeface="+mn-lt"/>
          <a:cs typeface="+mn-cs"/>
        </a:defRPr>
      </a:lvl6pPr>
      <a:lvl7pPr marL="2887578" indent="-229514" algn="l" defTabSz="916624" rtl="0" fontAlgn="base">
        <a:spcBef>
          <a:spcPct val="20000"/>
        </a:spcBef>
        <a:spcAft>
          <a:spcPct val="0"/>
        </a:spcAft>
        <a:buChar char="»"/>
        <a:defRPr sz="1807">
          <a:solidFill>
            <a:schemeClr val="tx1"/>
          </a:solidFill>
          <a:latin typeface="+mn-lt"/>
          <a:cs typeface="+mn-cs"/>
        </a:defRPr>
      </a:lvl7pPr>
      <a:lvl8pPr marL="3300704" indent="-229514" algn="l" defTabSz="916624" rtl="0" fontAlgn="base">
        <a:spcBef>
          <a:spcPct val="20000"/>
        </a:spcBef>
        <a:spcAft>
          <a:spcPct val="0"/>
        </a:spcAft>
        <a:buChar char="»"/>
        <a:defRPr sz="1807">
          <a:solidFill>
            <a:schemeClr val="tx1"/>
          </a:solidFill>
          <a:latin typeface="+mn-lt"/>
          <a:cs typeface="+mn-cs"/>
        </a:defRPr>
      </a:lvl8pPr>
      <a:lvl9pPr marL="3713830" indent="-229514" algn="l" defTabSz="916624" rtl="0" fontAlgn="base">
        <a:spcBef>
          <a:spcPct val="20000"/>
        </a:spcBef>
        <a:spcAft>
          <a:spcPct val="0"/>
        </a:spcAft>
        <a:buChar char="»"/>
        <a:defRPr sz="1807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26252" rtl="0" eaLnBrk="1" latinLnBrk="0" hangingPunct="1">
        <a:defRPr sz="1626" kern="1200">
          <a:solidFill>
            <a:schemeClr val="tx1"/>
          </a:solidFill>
          <a:latin typeface="+mn-lt"/>
          <a:ea typeface="+mn-ea"/>
          <a:cs typeface="+mn-cs"/>
        </a:defRPr>
      </a:lvl1pPr>
      <a:lvl2pPr marL="413126" algn="l" defTabSz="826252" rtl="0" eaLnBrk="1" latinLnBrk="0" hangingPunct="1">
        <a:defRPr sz="1626" kern="1200">
          <a:solidFill>
            <a:schemeClr val="tx1"/>
          </a:solidFill>
          <a:latin typeface="+mn-lt"/>
          <a:ea typeface="+mn-ea"/>
          <a:cs typeface="+mn-cs"/>
        </a:defRPr>
      </a:lvl2pPr>
      <a:lvl3pPr marL="826252" algn="l" defTabSz="826252" rtl="0" eaLnBrk="1" latinLnBrk="0" hangingPunct="1">
        <a:defRPr sz="1626" kern="1200">
          <a:solidFill>
            <a:schemeClr val="tx1"/>
          </a:solidFill>
          <a:latin typeface="+mn-lt"/>
          <a:ea typeface="+mn-ea"/>
          <a:cs typeface="+mn-cs"/>
        </a:defRPr>
      </a:lvl3pPr>
      <a:lvl4pPr marL="1239378" algn="l" defTabSz="826252" rtl="0" eaLnBrk="1" latinLnBrk="0" hangingPunct="1">
        <a:defRPr sz="1626" kern="1200">
          <a:solidFill>
            <a:schemeClr val="tx1"/>
          </a:solidFill>
          <a:latin typeface="+mn-lt"/>
          <a:ea typeface="+mn-ea"/>
          <a:cs typeface="+mn-cs"/>
        </a:defRPr>
      </a:lvl4pPr>
      <a:lvl5pPr marL="1652504" algn="l" defTabSz="826252" rtl="0" eaLnBrk="1" latinLnBrk="0" hangingPunct="1">
        <a:defRPr sz="1626" kern="1200">
          <a:solidFill>
            <a:schemeClr val="tx1"/>
          </a:solidFill>
          <a:latin typeface="+mn-lt"/>
          <a:ea typeface="+mn-ea"/>
          <a:cs typeface="+mn-cs"/>
        </a:defRPr>
      </a:lvl5pPr>
      <a:lvl6pPr marL="2065630" algn="l" defTabSz="826252" rtl="0" eaLnBrk="1" latinLnBrk="0" hangingPunct="1">
        <a:defRPr sz="1626" kern="1200">
          <a:solidFill>
            <a:schemeClr val="tx1"/>
          </a:solidFill>
          <a:latin typeface="+mn-lt"/>
          <a:ea typeface="+mn-ea"/>
          <a:cs typeface="+mn-cs"/>
        </a:defRPr>
      </a:lvl6pPr>
      <a:lvl7pPr marL="2478756" algn="l" defTabSz="826252" rtl="0" eaLnBrk="1" latinLnBrk="0" hangingPunct="1">
        <a:defRPr sz="1626" kern="1200">
          <a:solidFill>
            <a:schemeClr val="tx1"/>
          </a:solidFill>
          <a:latin typeface="+mn-lt"/>
          <a:ea typeface="+mn-ea"/>
          <a:cs typeface="+mn-cs"/>
        </a:defRPr>
      </a:lvl7pPr>
      <a:lvl8pPr marL="2891881" algn="l" defTabSz="826252" rtl="0" eaLnBrk="1" latinLnBrk="0" hangingPunct="1">
        <a:defRPr sz="1626" kern="1200">
          <a:solidFill>
            <a:schemeClr val="tx1"/>
          </a:solidFill>
          <a:latin typeface="+mn-lt"/>
          <a:ea typeface="+mn-ea"/>
          <a:cs typeface="+mn-cs"/>
        </a:defRPr>
      </a:lvl8pPr>
      <a:lvl9pPr marL="3305007" algn="l" defTabSz="826252" rtl="0" eaLnBrk="1" latinLnBrk="0" hangingPunct="1">
        <a:defRPr sz="16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81361" y="68853"/>
            <a:ext cx="10710427" cy="1144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366" tIns="50683" rIns="101366" bIns="506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55939" y="1514756"/>
            <a:ext cx="10435849" cy="47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366" tIns="50683" rIns="101366" bIns="506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9989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hf hdr="0" ftr="0" dt="0"/>
  <p:txStyles>
    <p:titleStyle>
      <a:lvl1pPr algn="l" defTabSz="916624" rtl="0" eaLnBrk="0" fontAlgn="base" hangingPunct="0">
        <a:spcBef>
          <a:spcPct val="0"/>
        </a:spcBef>
        <a:spcAft>
          <a:spcPct val="0"/>
        </a:spcAft>
        <a:defRPr sz="3614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916624" rtl="0" eaLnBrk="0" fontAlgn="base" hangingPunct="0">
        <a:spcBef>
          <a:spcPct val="0"/>
        </a:spcBef>
        <a:spcAft>
          <a:spcPct val="0"/>
        </a:spcAft>
        <a:defRPr sz="3614" b="1">
          <a:solidFill>
            <a:schemeClr val="tx2"/>
          </a:solidFill>
          <a:latin typeface="Arial" charset="0"/>
          <a:cs typeface="Arial" charset="0"/>
        </a:defRPr>
      </a:lvl2pPr>
      <a:lvl3pPr algn="l" defTabSz="916624" rtl="0" eaLnBrk="0" fontAlgn="base" hangingPunct="0">
        <a:spcBef>
          <a:spcPct val="0"/>
        </a:spcBef>
        <a:spcAft>
          <a:spcPct val="0"/>
        </a:spcAft>
        <a:defRPr sz="3614" b="1">
          <a:solidFill>
            <a:schemeClr val="tx2"/>
          </a:solidFill>
          <a:latin typeface="Arial" charset="0"/>
          <a:cs typeface="Arial" charset="0"/>
        </a:defRPr>
      </a:lvl3pPr>
      <a:lvl4pPr algn="l" defTabSz="916624" rtl="0" eaLnBrk="0" fontAlgn="base" hangingPunct="0">
        <a:spcBef>
          <a:spcPct val="0"/>
        </a:spcBef>
        <a:spcAft>
          <a:spcPct val="0"/>
        </a:spcAft>
        <a:defRPr sz="3614" b="1">
          <a:solidFill>
            <a:schemeClr val="tx2"/>
          </a:solidFill>
          <a:latin typeface="Arial" charset="0"/>
          <a:cs typeface="Arial" charset="0"/>
        </a:defRPr>
      </a:lvl4pPr>
      <a:lvl5pPr algn="l" defTabSz="916624" rtl="0" eaLnBrk="0" fontAlgn="base" hangingPunct="0">
        <a:spcBef>
          <a:spcPct val="0"/>
        </a:spcBef>
        <a:spcAft>
          <a:spcPct val="0"/>
        </a:spcAft>
        <a:defRPr sz="3614" b="1">
          <a:solidFill>
            <a:schemeClr val="tx2"/>
          </a:solidFill>
          <a:latin typeface="Arial" charset="0"/>
          <a:cs typeface="Arial" charset="0"/>
        </a:defRPr>
      </a:lvl5pPr>
      <a:lvl6pPr marL="413126" algn="l" defTabSz="916624" rtl="0" fontAlgn="base">
        <a:spcBef>
          <a:spcPct val="0"/>
        </a:spcBef>
        <a:spcAft>
          <a:spcPct val="0"/>
        </a:spcAft>
        <a:defRPr sz="3614" b="1">
          <a:solidFill>
            <a:schemeClr val="tx2"/>
          </a:solidFill>
          <a:latin typeface="Arial" charset="0"/>
          <a:cs typeface="Arial" charset="0"/>
        </a:defRPr>
      </a:lvl6pPr>
      <a:lvl7pPr marL="826252" algn="l" defTabSz="916624" rtl="0" fontAlgn="base">
        <a:spcBef>
          <a:spcPct val="0"/>
        </a:spcBef>
        <a:spcAft>
          <a:spcPct val="0"/>
        </a:spcAft>
        <a:defRPr sz="3614" b="1">
          <a:solidFill>
            <a:schemeClr val="tx2"/>
          </a:solidFill>
          <a:latin typeface="Arial" charset="0"/>
          <a:cs typeface="Arial" charset="0"/>
        </a:defRPr>
      </a:lvl7pPr>
      <a:lvl8pPr marL="1239378" algn="l" defTabSz="916624" rtl="0" fontAlgn="base">
        <a:spcBef>
          <a:spcPct val="0"/>
        </a:spcBef>
        <a:spcAft>
          <a:spcPct val="0"/>
        </a:spcAft>
        <a:defRPr sz="3614" b="1">
          <a:solidFill>
            <a:schemeClr val="tx2"/>
          </a:solidFill>
          <a:latin typeface="Arial" charset="0"/>
          <a:cs typeface="Arial" charset="0"/>
        </a:defRPr>
      </a:lvl8pPr>
      <a:lvl9pPr marL="1652504" algn="l" defTabSz="916624" rtl="0" fontAlgn="base">
        <a:spcBef>
          <a:spcPct val="0"/>
        </a:spcBef>
        <a:spcAft>
          <a:spcPct val="0"/>
        </a:spcAft>
        <a:defRPr sz="3614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838" indent="-342838" algn="l" defTabSz="916624" rtl="0" eaLnBrk="0" fontAlgn="base" hangingPunct="0">
        <a:spcBef>
          <a:spcPct val="20000"/>
        </a:spcBef>
        <a:spcAft>
          <a:spcPct val="0"/>
        </a:spcAft>
        <a:buFontTx/>
        <a:buNone/>
        <a:defRPr sz="2530">
          <a:solidFill>
            <a:schemeClr val="tx1"/>
          </a:solidFill>
          <a:latin typeface="+mn-lt"/>
          <a:ea typeface="+mn-ea"/>
          <a:cs typeface="+mn-cs"/>
        </a:defRPr>
      </a:lvl1pPr>
      <a:lvl2pPr marL="744488" indent="-286893" algn="l" defTabSz="916624" rtl="0" eaLnBrk="0" fontAlgn="base" hangingPunct="0">
        <a:spcBef>
          <a:spcPct val="20000"/>
        </a:spcBef>
        <a:spcAft>
          <a:spcPct val="0"/>
        </a:spcAft>
        <a:buChar char="–"/>
        <a:defRPr sz="2169">
          <a:solidFill>
            <a:schemeClr val="tx1"/>
          </a:solidFill>
          <a:latin typeface="+mn-lt"/>
          <a:cs typeface="+mn-cs"/>
        </a:defRPr>
      </a:lvl2pPr>
      <a:lvl3pPr marL="1144703" indent="-228080" algn="l" defTabSz="916624" rtl="0" eaLnBrk="0" fontAlgn="base" hangingPunct="0">
        <a:spcBef>
          <a:spcPct val="20000"/>
        </a:spcBef>
        <a:spcAft>
          <a:spcPct val="0"/>
        </a:spcAft>
        <a:buFontTx/>
        <a:buNone/>
        <a:defRPr sz="2169">
          <a:solidFill>
            <a:schemeClr val="tx1"/>
          </a:solidFill>
          <a:latin typeface="+mn-lt"/>
          <a:cs typeface="+mn-cs"/>
        </a:defRPr>
      </a:lvl3pPr>
      <a:lvl4pPr marL="1602298" indent="-228080" algn="l" defTabSz="916624" rtl="0" eaLnBrk="0" fontAlgn="base" hangingPunct="0">
        <a:spcBef>
          <a:spcPct val="20000"/>
        </a:spcBef>
        <a:spcAft>
          <a:spcPct val="0"/>
        </a:spcAft>
        <a:buChar char="–"/>
        <a:defRPr sz="1807">
          <a:solidFill>
            <a:schemeClr val="tx1"/>
          </a:solidFill>
          <a:latin typeface="+mn-lt"/>
          <a:cs typeface="+mn-cs"/>
        </a:defRPr>
      </a:lvl4pPr>
      <a:lvl5pPr marL="2061327" indent="-229514" algn="l" defTabSz="916624" rtl="0" eaLnBrk="0" fontAlgn="base" hangingPunct="0">
        <a:spcBef>
          <a:spcPct val="20000"/>
        </a:spcBef>
        <a:spcAft>
          <a:spcPct val="0"/>
        </a:spcAft>
        <a:buChar char="»"/>
        <a:defRPr sz="1807">
          <a:solidFill>
            <a:schemeClr val="tx1"/>
          </a:solidFill>
          <a:latin typeface="+mn-lt"/>
          <a:cs typeface="+mn-cs"/>
        </a:defRPr>
      </a:lvl5pPr>
      <a:lvl6pPr marL="2474453" indent="-229514" algn="l" defTabSz="916624" rtl="0" fontAlgn="base">
        <a:spcBef>
          <a:spcPct val="20000"/>
        </a:spcBef>
        <a:spcAft>
          <a:spcPct val="0"/>
        </a:spcAft>
        <a:buChar char="»"/>
        <a:defRPr sz="1807">
          <a:solidFill>
            <a:schemeClr val="tx1"/>
          </a:solidFill>
          <a:latin typeface="+mn-lt"/>
          <a:cs typeface="+mn-cs"/>
        </a:defRPr>
      </a:lvl6pPr>
      <a:lvl7pPr marL="2887578" indent="-229514" algn="l" defTabSz="916624" rtl="0" fontAlgn="base">
        <a:spcBef>
          <a:spcPct val="20000"/>
        </a:spcBef>
        <a:spcAft>
          <a:spcPct val="0"/>
        </a:spcAft>
        <a:buChar char="»"/>
        <a:defRPr sz="1807">
          <a:solidFill>
            <a:schemeClr val="tx1"/>
          </a:solidFill>
          <a:latin typeface="+mn-lt"/>
          <a:cs typeface="+mn-cs"/>
        </a:defRPr>
      </a:lvl7pPr>
      <a:lvl8pPr marL="3300704" indent="-229514" algn="l" defTabSz="916624" rtl="0" fontAlgn="base">
        <a:spcBef>
          <a:spcPct val="20000"/>
        </a:spcBef>
        <a:spcAft>
          <a:spcPct val="0"/>
        </a:spcAft>
        <a:buChar char="»"/>
        <a:defRPr sz="1807">
          <a:solidFill>
            <a:schemeClr val="tx1"/>
          </a:solidFill>
          <a:latin typeface="+mn-lt"/>
          <a:cs typeface="+mn-cs"/>
        </a:defRPr>
      </a:lvl8pPr>
      <a:lvl9pPr marL="3713830" indent="-229514" algn="l" defTabSz="916624" rtl="0" fontAlgn="base">
        <a:spcBef>
          <a:spcPct val="20000"/>
        </a:spcBef>
        <a:spcAft>
          <a:spcPct val="0"/>
        </a:spcAft>
        <a:buChar char="»"/>
        <a:defRPr sz="1807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26252" rtl="0" eaLnBrk="1" latinLnBrk="0" hangingPunct="1">
        <a:defRPr sz="1626" kern="1200">
          <a:solidFill>
            <a:schemeClr val="tx1"/>
          </a:solidFill>
          <a:latin typeface="+mn-lt"/>
          <a:ea typeface="+mn-ea"/>
          <a:cs typeface="+mn-cs"/>
        </a:defRPr>
      </a:lvl1pPr>
      <a:lvl2pPr marL="413126" algn="l" defTabSz="826252" rtl="0" eaLnBrk="1" latinLnBrk="0" hangingPunct="1">
        <a:defRPr sz="1626" kern="1200">
          <a:solidFill>
            <a:schemeClr val="tx1"/>
          </a:solidFill>
          <a:latin typeface="+mn-lt"/>
          <a:ea typeface="+mn-ea"/>
          <a:cs typeface="+mn-cs"/>
        </a:defRPr>
      </a:lvl2pPr>
      <a:lvl3pPr marL="826252" algn="l" defTabSz="826252" rtl="0" eaLnBrk="1" latinLnBrk="0" hangingPunct="1">
        <a:defRPr sz="1626" kern="1200">
          <a:solidFill>
            <a:schemeClr val="tx1"/>
          </a:solidFill>
          <a:latin typeface="+mn-lt"/>
          <a:ea typeface="+mn-ea"/>
          <a:cs typeface="+mn-cs"/>
        </a:defRPr>
      </a:lvl3pPr>
      <a:lvl4pPr marL="1239378" algn="l" defTabSz="826252" rtl="0" eaLnBrk="1" latinLnBrk="0" hangingPunct="1">
        <a:defRPr sz="1626" kern="1200">
          <a:solidFill>
            <a:schemeClr val="tx1"/>
          </a:solidFill>
          <a:latin typeface="+mn-lt"/>
          <a:ea typeface="+mn-ea"/>
          <a:cs typeface="+mn-cs"/>
        </a:defRPr>
      </a:lvl4pPr>
      <a:lvl5pPr marL="1652504" algn="l" defTabSz="826252" rtl="0" eaLnBrk="1" latinLnBrk="0" hangingPunct="1">
        <a:defRPr sz="1626" kern="1200">
          <a:solidFill>
            <a:schemeClr val="tx1"/>
          </a:solidFill>
          <a:latin typeface="+mn-lt"/>
          <a:ea typeface="+mn-ea"/>
          <a:cs typeface="+mn-cs"/>
        </a:defRPr>
      </a:lvl5pPr>
      <a:lvl6pPr marL="2065630" algn="l" defTabSz="826252" rtl="0" eaLnBrk="1" latinLnBrk="0" hangingPunct="1">
        <a:defRPr sz="1626" kern="1200">
          <a:solidFill>
            <a:schemeClr val="tx1"/>
          </a:solidFill>
          <a:latin typeface="+mn-lt"/>
          <a:ea typeface="+mn-ea"/>
          <a:cs typeface="+mn-cs"/>
        </a:defRPr>
      </a:lvl6pPr>
      <a:lvl7pPr marL="2478756" algn="l" defTabSz="826252" rtl="0" eaLnBrk="1" latinLnBrk="0" hangingPunct="1">
        <a:defRPr sz="1626" kern="1200">
          <a:solidFill>
            <a:schemeClr val="tx1"/>
          </a:solidFill>
          <a:latin typeface="+mn-lt"/>
          <a:ea typeface="+mn-ea"/>
          <a:cs typeface="+mn-cs"/>
        </a:defRPr>
      </a:lvl7pPr>
      <a:lvl8pPr marL="2891881" algn="l" defTabSz="826252" rtl="0" eaLnBrk="1" latinLnBrk="0" hangingPunct="1">
        <a:defRPr sz="1626" kern="1200">
          <a:solidFill>
            <a:schemeClr val="tx1"/>
          </a:solidFill>
          <a:latin typeface="+mn-lt"/>
          <a:ea typeface="+mn-ea"/>
          <a:cs typeface="+mn-cs"/>
        </a:defRPr>
      </a:lvl8pPr>
      <a:lvl9pPr marL="3305007" algn="l" defTabSz="826252" rtl="0" eaLnBrk="1" latinLnBrk="0" hangingPunct="1">
        <a:defRPr sz="16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2.emf"/><Relationship Id="rId21" Type="http://schemas.openxmlformats.org/officeDocument/2006/relationships/image" Target="../media/image34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A9C4E1-89B0-63B6-FA8A-1F5809DF3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371" y="119743"/>
            <a:ext cx="8551994" cy="4830897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6AB97963-2082-70DA-C96A-8AC595688E82}"/>
              </a:ext>
            </a:extLst>
          </p:cNvPr>
          <p:cNvSpPr txBox="1">
            <a:spLocks/>
          </p:cNvSpPr>
          <p:nvPr/>
        </p:nvSpPr>
        <p:spPr bwMode="auto">
          <a:xfrm>
            <a:off x="709938" y="5067246"/>
            <a:ext cx="10058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366" tIns="50683" rIns="101366" bIns="50683" numCol="1" anchor="t" anchorCtr="0" compatLnSpc="1">
            <a:prstTxWarp prst="textNoShape">
              <a:avLst/>
            </a:prstTxWarp>
          </a:bodyPr>
          <a:lstStyle>
            <a:lvl1pPr marL="314148" indent="-314148" algn="l" defTabSz="916624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53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4488" indent="-286893" algn="l" defTabSz="916624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69">
                <a:solidFill>
                  <a:schemeClr val="tx1"/>
                </a:solidFill>
                <a:latin typeface="+mn-lt"/>
                <a:cs typeface="+mn-cs"/>
              </a:defRPr>
            </a:lvl2pPr>
            <a:lvl3pPr marL="1144703" indent="-228080" algn="l" defTabSz="916624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169">
                <a:solidFill>
                  <a:schemeClr val="tx1"/>
                </a:solidFill>
                <a:latin typeface="+mn-lt"/>
                <a:cs typeface="+mn-cs"/>
              </a:defRPr>
            </a:lvl3pPr>
            <a:lvl4pPr marL="1602298" indent="-228080" algn="l" defTabSz="916624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7">
                <a:solidFill>
                  <a:schemeClr val="tx1"/>
                </a:solidFill>
                <a:latin typeface="+mn-lt"/>
                <a:cs typeface="+mn-cs"/>
              </a:defRPr>
            </a:lvl4pPr>
            <a:lvl5pPr marL="2061327" indent="-229514" algn="l" defTabSz="916624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7">
                <a:solidFill>
                  <a:schemeClr val="tx1"/>
                </a:solidFill>
                <a:latin typeface="+mn-lt"/>
                <a:cs typeface="+mn-cs"/>
              </a:defRPr>
            </a:lvl5pPr>
            <a:lvl6pPr marL="2474453" indent="-229514" algn="l" defTabSz="916624" rtl="0" fontAlgn="base">
              <a:spcBef>
                <a:spcPct val="20000"/>
              </a:spcBef>
              <a:spcAft>
                <a:spcPct val="0"/>
              </a:spcAft>
              <a:buChar char="»"/>
              <a:defRPr sz="1807">
                <a:solidFill>
                  <a:schemeClr val="tx1"/>
                </a:solidFill>
                <a:latin typeface="+mn-lt"/>
                <a:cs typeface="+mn-cs"/>
              </a:defRPr>
            </a:lvl6pPr>
            <a:lvl7pPr marL="2887578" indent="-229514" algn="l" defTabSz="916624" rtl="0" fontAlgn="base">
              <a:spcBef>
                <a:spcPct val="20000"/>
              </a:spcBef>
              <a:spcAft>
                <a:spcPct val="0"/>
              </a:spcAft>
              <a:buChar char="»"/>
              <a:defRPr sz="1807">
                <a:solidFill>
                  <a:schemeClr val="tx1"/>
                </a:solidFill>
                <a:latin typeface="+mn-lt"/>
                <a:cs typeface="+mn-cs"/>
              </a:defRPr>
            </a:lvl7pPr>
            <a:lvl8pPr marL="3300704" indent="-229514" algn="l" defTabSz="916624" rtl="0" fontAlgn="base">
              <a:spcBef>
                <a:spcPct val="20000"/>
              </a:spcBef>
              <a:spcAft>
                <a:spcPct val="0"/>
              </a:spcAft>
              <a:buChar char="»"/>
              <a:defRPr sz="1807">
                <a:solidFill>
                  <a:schemeClr val="tx1"/>
                </a:solidFill>
                <a:latin typeface="+mn-lt"/>
                <a:cs typeface="+mn-cs"/>
              </a:defRPr>
            </a:lvl8pPr>
            <a:lvl9pPr marL="3713830" indent="-229514" algn="l" defTabSz="916624" rtl="0" fontAlgn="base">
              <a:spcBef>
                <a:spcPct val="20000"/>
              </a:spcBef>
              <a:spcAft>
                <a:spcPct val="0"/>
              </a:spcAft>
              <a:buChar char="»"/>
              <a:defRPr sz="1807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/>
            <a:r>
              <a:rPr lang="en-US" sz="3600" b="1" kern="0" dirty="0">
                <a:latin typeface="Calibri" panose="020F0502020204030204" pitchFamily="34" charset="0"/>
                <a:cs typeface="Calibri" panose="020F0502020204030204" pitchFamily="34" charset="0"/>
              </a:rPr>
              <a:t>Town Hall #2 – June 1, 2022</a:t>
            </a:r>
          </a:p>
          <a:p>
            <a:pPr algn="ctr"/>
            <a:r>
              <a:rPr lang="en-US" sz="3600" b="1" kern="0" dirty="0">
                <a:latin typeface="Calibri" panose="020F0502020204030204" pitchFamily="34" charset="0"/>
                <a:cs typeface="Calibri" panose="020F0502020204030204" pitchFamily="34" charset="0"/>
              </a:rPr>
              <a:t>PROJECT OVERVIEW</a:t>
            </a:r>
          </a:p>
        </p:txBody>
      </p:sp>
    </p:spTree>
    <p:extLst>
      <p:ext uri="{BB962C8B-B14F-4D97-AF65-F5344CB8AC3E}">
        <p14:creationId xmlns:p14="http://schemas.microsoft.com/office/powerpoint/2010/main" val="3828065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06487" y="234950"/>
            <a:ext cx="8592797" cy="64445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7362600" y="330636"/>
            <a:ext cx="2754102" cy="10937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826252" fontAlgn="base">
              <a:spcBef>
                <a:spcPct val="0"/>
              </a:spcBef>
              <a:spcAft>
                <a:spcPct val="0"/>
              </a:spcAft>
            </a:pPr>
            <a:r>
              <a:rPr lang="en-US" sz="2169" b="1" dirty="0">
                <a:solidFill>
                  <a:srgbClr val="000000"/>
                </a:solidFill>
                <a:latin typeface="Arial" charset="0"/>
                <a:cs typeface="Arial" charset="0"/>
              </a:rPr>
              <a:t>Ziani</a:t>
            </a:r>
          </a:p>
          <a:p>
            <a:pPr algn="ctr" defTabSz="826252" fontAlgn="base">
              <a:spcBef>
                <a:spcPct val="0"/>
              </a:spcBef>
              <a:spcAft>
                <a:spcPct val="0"/>
              </a:spcAft>
            </a:pPr>
            <a:r>
              <a:rPr lang="en-US" sz="2169" b="1" dirty="0">
                <a:solidFill>
                  <a:srgbClr val="000000"/>
                </a:solidFill>
                <a:latin typeface="Arial" charset="0"/>
                <a:cs typeface="Arial" charset="0"/>
              </a:rPr>
              <a:t>168 Condominiums</a:t>
            </a:r>
          </a:p>
          <a:p>
            <a:pPr algn="ctr" defTabSz="826252" fontAlgn="base">
              <a:spcBef>
                <a:spcPct val="0"/>
              </a:spcBef>
              <a:spcAft>
                <a:spcPct val="0"/>
              </a:spcAft>
            </a:pPr>
            <a:r>
              <a:rPr lang="en-US" sz="2169" b="1" dirty="0">
                <a:solidFill>
                  <a:srgbClr val="000000"/>
                </a:solidFill>
                <a:latin typeface="Arial" charset="0"/>
                <a:cs typeface="Arial" charset="0"/>
              </a:rPr>
              <a:t>Newport Coast</a:t>
            </a:r>
            <a:endParaRPr lang="en-US" sz="253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 bwMode="auto">
          <a:xfrm>
            <a:off x="10116702" y="6540991"/>
            <a:ext cx="565165" cy="31700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592" tIns="45796" rIns="91592" bIns="45796" numCol="1" anchor="t" anchorCtr="0" compatLnSpc="1">
            <a:prstTxWarp prst="textNoShape">
              <a:avLst/>
            </a:prstTxWarp>
          </a:bodyPr>
          <a:lstStyle/>
          <a:p>
            <a:pPr algn="r" defTabSz="826252" fontAlgn="base">
              <a:spcBef>
                <a:spcPct val="0"/>
              </a:spcBef>
              <a:spcAft>
                <a:spcPct val="0"/>
              </a:spcAft>
              <a:defRPr/>
            </a:pPr>
            <a:fld id="{B725C289-24BD-4F39-A613-C04702587CBD}" type="slidenum">
              <a:rPr lang="en-US" sz="1265">
                <a:solidFill>
                  <a:srgbClr val="000000"/>
                </a:solidFill>
                <a:latin typeface="Arial" charset="0"/>
                <a:cs typeface="Arial" charset="0"/>
              </a:rPr>
              <a:pPr algn="r" defTabSz="826252"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sz="1265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789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62209" y="48046"/>
            <a:ext cx="8667582" cy="65006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1"/>
          <p:cNvSpPr txBox="1">
            <a:spLocks/>
          </p:cNvSpPr>
          <p:nvPr/>
        </p:nvSpPr>
        <p:spPr bwMode="auto">
          <a:xfrm>
            <a:off x="10116702" y="6540991"/>
            <a:ext cx="565165" cy="31700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592" tIns="45796" rIns="91592" bIns="45796" numCol="1" anchor="t" anchorCtr="0" compatLnSpc="1">
            <a:prstTxWarp prst="textNoShape">
              <a:avLst/>
            </a:prstTxWarp>
          </a:bodyPr>
          <a:lstStyle/>
          <a:p>
            <a:pPr algn="r" defTabSz="826252" fontAlgn="base">
              <a:spcBef>
                <a:spcPct val="0"/>
              </a:spcBef>
              <a:spcAft>
                <a:spcPct val="0"/>
              </a:spcAft>
              <a:defRPr/>
            </a:pPr>
            <a:fld id="{B725C289-24BD-4F39-A613-C04702587CBD}" type="slidenum">
              <a:rPr lang="en-US" sz="1265">
                <a:solidFill>
                  <a:srgbClr val="000000"/>
                </a:solidFill>
                <a:latin typeface="Arial" charset="0"/>
                <a:cs typeface="Arial" charset="0"/>
              </a:rPr>
              <a:pPr algn="r" defTabSz="826252"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sz="1265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62600" y="502767"/>
            <a:ext cx="2754102" cy="10937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defTabSz="826252" fontAlgn="base">
              <a:spcBef>
                <a:spcPct val="0"/>
              </a:spcBef>
              <a:spcAft>
                <a:spcPct val="0"/>
              </a:spcAft>
            </a:pPr>
            <a:r>
              <a:rPr lang="en-US" sz="2169" b="1" dirty="0">
                <a:solidFill>
                  <a:srgbClr val="000000"/>
                </a:solidFill>
                <a:latin typeface="Arial" charset="0"/>
                <a:cs typeface="Arial" charset="0"/>
              </a:rPr>
              <a:t>Las Palmas</a:t>
            </a:r>
          </a:p>
          <a:p>
            <a:pPr defTabSz="826252" fontAlgn="base">
              <a:spcBef>
                <a:spcPct val="0"/>
              </a:spcBef>
              <a:spcAft>
                <a:spcPct val="0"/>
              </a:spcAft>
            </a:pPr>
            <a:r>
              <a:rPr lang="en-US" sz="2169" b="1" dirty="0">
                <a:solidFill>
                  <a:srgbClr val="000000"/>
                </a:solidFill>
                <a:latin typeface="Arial" charset="0"/>
                <a:cs typeface="Arial" charset="0"/>
              </a:rPr>
              <a:t>405 Condominiums</a:t>
            </a:r>
          </a:p>
          <a:p>
            <a:pPr defTabSz="826252" fontAlgn="base">
              <a:spcBef>
                <a:spcPct val="0"/>
              </a:spcBef>
              <a:spcAft>
                <a:spcPct val="0"/>
              </a:spcAft>
            </a:pPr>
            <a:r>
              <a:rPr lang="en-US" sz="2169" b="1" dirty="0">
                <a:solidFill>
                  <a:srgbClr val="000000"/>
                </a:solidFill>
                <a:latin typeface="Arial" charset="0"/>
                <a:cs typeface="Arial" charset="0"/>
              </a:rPr>
              <a:t>Mission Viejo</a:t>
            </a:r>
            <a:endParaRPr lang="en-US" sz="253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990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AA10C80E-CC2E-4CB7-84F1-023D4326A1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7626450"/>
              </p:ext>
            </p:extLst>
          </p:nvPr>
        </p:nvGraphicFramePr>
        <p:xfrm>
          <a:off x="1096963" y="2266949"/>
          <a:ext cx="10058400" cy="35656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184" y="195943"/>
            <a:ext cx="10128023" cy="6520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286" y="4999604"/>
            <a:ext cx="3670753" cy="1557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7511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0" descr="db_only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3873" y="4600211"/>
            <a:ext cx="2422748" cy="1970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510135" y="1244367"/>
            <a:ext cx="2313732" cy="4269575"/>
          </a:xfrm>
          <a:noFill/>
        </p:spPr>
        <p:txBody>
          <a:bodyPr/>
          <a:lstStyle/>
          <a:p>
            <a:pPr eaLnBrk="1" hangingPunct="1">
              <a:buClr>
                <a:schemeClr val="tx1"/>
              </a:buClr>
              <a:buFont typeface="Wingdings" pitchFamily="2" charset="2"/>
              <a:buNone/>
            </a:pPr>
            <a:r>
              <a:rPr lang="en-US" sz="3614" b="1" dirty="0">
                <a:solidFill>
                  <a:schemeClr val="bg1"/>
                </a:solidFill>
              </a:rPr>
              <a:t>   </a:t>
            </a:r>
          </a:p>
          <a:p>
            <a:pPr marL="0" indent="0" algn="ctr">
              <a:defRPr/>
            </a:pPr>
            <a:r>
              <a:rPr lang="en-US" sz="3614" b="1" dirty="0">
                <a:ln>
                  <a:solidFill>
                    <a:schemeClr val="tx1"/>
                  </a:solidFill>
                </a:ln>
                <a:solidFill>
                  <a:srgbClr val="008FFF"/>
                </a:solidFill>
                <a:ea typeface="Batang" pitchFamily="18" charset="-127"/>
              </a:rPr>
              <a:t>Past Clients are our best reference</a:t>
            </a:r>
          </a:p>
        </p:txBody>
      </p:sp>
      <p:pic>
        <p:nvPicPr>
          <p:cNvPr id="7239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1191267">
            <a:off x="6005632" y="780329"/>
            <a:ext cx="4105333" cy="535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39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818575">
            <a:off x="5129196" y="951027"/>
            <a:ext cx="4280333" cy="5469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397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404773">
            <a:off x="4647229" y="813321"/>
            <a:ext cx="4187095" cy="5542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397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27556" y="2121519"/>
            <a:ext cx="4605948" cy="3459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397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53787" y="882174"/>
            <a:ext cx="4260251" cy="5645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3976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20384" y="1194879"/>
            <a:ext cx="4113939" cy="5402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3977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-495763">
            <a:off x="4713213" y="1181969"/>
            <a:ext cx="4264554" cy="5607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3978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-1102373">
            <a:off x="4716081" y="1639552"/>
            <a:ext cx="4068038" cy="4184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3979" name="Picture 1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83499" y="1914962"/>
            <a:ext cx="4821113" cy="442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3980" name="Picture 1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-2259937">
            <a:off x="5060344" y="1364141"/>
            <a:ext cx="4521317" cy="4749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3981" name="Picture 1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922639" y="1400002"/>
            <a:ext cx="4149800" cy="5389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3982" name="Picture 1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-422707">
            <a:off x="5060344" y="813321"/>
            <a:ext cx="4205743" cy="5610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3984" name="Picture 16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-1213269">
            <a:off x="5476329" y="951026"/>
            <a:ext cx="4271726" cy="5209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3985" name="Picture 17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545181" y="262501"/>
            <a:ext cx="4070907" cy="5895499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  <p:pic>
        <p:nvPicPr>
          <p:cNvPr id="723986" name="Picture 18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 rot="-1135037">
            <a:off x="5711575" y="252460"/>
            <a:ext cx="4535661" cy="6033204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749760" y="5908409"/>
            <a:ext cx="2785506" cy="481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82625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0" b="1" dirty="0">
                <a:solidFill>
                  <a:srgbClr val="99CCFF">
                    <a:lumMod val="50000"/>
                  </a:srgbClr>
                </a:solidFill>
                <a:latin typeface="Arial" charset="0"/>
                <a:cs typeface="Arial" charset="0"/>
              </a:rPr>
              <a:t>www.dBuild.com</a:t>
            </a:r>
          </a:p>
        </p:txBody>
      </p:sp>
      <p:pic>
        <p:nvPicPr>
          <p:cNvPr id="723983" name="Picture 15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718950" y="882173"/>
            <a:ext cx="4660456" cy="5043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3987" name="Picture 19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 rot="-981953">
            <a:off x="5642093" y="881455"/>
            <a:ext cx="4228694" cy="5714761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  <p:sp>
        <p:nvSpPr>
          <p:cNvPr id="25" name="Slide Number Placeholder 1"/>
          <p:cNvSpPr txBox="1">
            <a:spLocks/>
          </p:cNvSpPr>
          <p:nvPr/>
        </p:nvSpPr>
        <p:spPr bwMode="auto">
          <a:xfrm>
            <a:off x="10116702" y="6540991"/>
            <a:ext cx="565165" cy="31700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592" tIns="45796" rIns="91592" bIns="45796" numCol="1" anchor="t" anchorCtr="0" compatLnSpc="1">
            <a:prstTxWarp prst="textNoShape">
              <a:avLst/>
            </a:prstTxWarp>
          </a:bodyPr>
          <a:lstStyle/>
          <a:p>
            <a:pPr algn="r" defTabSz="826252" fontAlgn="base">
              <a:spcBef>
                <a:spcPct val="0"/>
              </a:spcBef>
              <a:spcAft>
                <a:spcPct val="0"/>
              </a:spcAft>
              <a:defRPr/>
            </a:pPr>
            <a:fld id="{B725C289-24BD-4F39-A613-C04702587CBD}" type="slidenum">
              <a:rPr lang="en-US" sz="1265">
                <a:solidFill>
                  <a:srgbClr val="000000"/>
                </a:solidFill>
                <a:latin typeface="Arial" charset="0"/>
                <a:cs typeface="Arial" charset="0"/>
              </a:rPr>
              <a:pPr algn="r" defTabSz="826252"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sz="1265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43" y="340220"/>
            <a:ext cx="3271930" cy="116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665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23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3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39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23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3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23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239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23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23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23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239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23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23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23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239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23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23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23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239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23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23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23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239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23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239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239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239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23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23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23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239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23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23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23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239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23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23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23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239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23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23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23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239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23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23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23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239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23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23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23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239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23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239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239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239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23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23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23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239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23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239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239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7239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23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23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23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239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23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1349828" y="1135743"/>
            <a:ext cx="5921375" cy="1033463"/>
          </a:xfrm>
        </p:spPr>
        <p:txBody>
          <a:bodyPr/>
          <a:lstStyle/>
          <a:p>
            <a:pPr algn="l"/>
            <a:r>
              <a:rPr lang="en-US" dirty="0"/>
              <a:t>Agenda for this meeting</a:t>
            </a:r>
          </a:p>
        </p:txBody>
      </p: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272144" y="248279"/>
            <a:ext cx="2930696" cy="851178"/>
            <a:chOff x="0" y="3794918"/>
            <a:chExt cx="5837237" cy="1600201"/>
          </a:xfrm>
        </p:grpSpPr>
        <p:sp>
          <p:nvSpPr>
            <p:cNvPr id="7" name="Rectangle 16"/>
            <p:cNvSpPr>
              <a:spLocks noChangeArrowheads="1"/>
            </p:cNvSpPr>
            <p:nvPr/>
          </p:nvSpPr>
          <p:spPr bwMode="auto">
            <a:xfrm>
              <a:off x="0" y="3794918"/>
              <a:ext cx="5837237" cy="1600201"/>
            </a:xfrm>
            <a:prstGeom prst="rect">
              <a:avLst/>
            </a:prstGeom>
            <a:solidFill>
              <a:schemeClr val="bg1"/>
            </a:solidFill>
            <a:ln w="57150" algn="ctr">
              <a:noFill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826252" fontAlgn="base">
                <a:spcBef>
                  <a:spcPct val="0"/>
                </a:spcBef>
                <a:spcAft>
                  <a:spcPct val="0"/>
                </a:spcAft>
              </a:pPr>
              <a:endParaRPr lang="en-US" sz="1626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8" name="Picture 15" descr="Full logo with no Background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037" y="3834543"/>
              <a:ext cx="5715000" cy="1484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Slide Number Placeholder 1"/>
          <p:cNvSpPr txBox="1">
            <a:spLocks/>
          </p:cNvSpPr>
          <p:nvPr/>
        </p:nvSpPr>
        <p:spPr>
          <a:xfrm>
            <a:off x="10116702" y="6540991"/>
            <a:ext cx="565165" cy="3170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defTabSz="826252">
              <a:defRPr/>
            </a:pPr>
            <a:fld id="{B725C289-24BD-4F39-A613-C04702587CBD}" type="slidenum">
              <a:rPr lang="en-US" sz="1626">
                <a:solidFill>
                  <a:srgbClr val="000000"/>
                </a:solidFill>
              </a:rPr>
              <a:pPr defTabSz="826252">
                <a:defRPr/>
              </a:pPr>
              <a:t>14</a:t>
            </a:fld>
            <a:endParaRPr lang="en-US" sz="1626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474778-859A-CC77-56C0-A4623EF92BCF}"/>
              </a:ext>
            </a:extLst>
          </p:cNvPr>
          <p:cNvSpPr txBox="1"/>
          <p:nvPr/>
        </p:nvSpPr>
        <p:spPr>
          <a:xfrm>
            <a:off x="1158441" y="2195495"/>
            <a:ext cx="10079665" cy="3485003"/>
          </a:xfrm>
          <a:prstGeom prst="rect">
            <a:avLst/>
          </a:prstGeom>
          <a:noFill/>
        </p:spPr>
        <p:txBody>
          <a:bodyPr wrap="square" lIns="82623" tIns="41312" rIns="82623" bIns="41312" rtlCol="0" anchor="t">
            <a:spAutoFit/>
          </a:bodyPr>
          <a:lstStyle/>
          <a:p>
            <a:pPr marL="258204" indent="-258204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904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258204" indent="-258204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to Design Build Associates</a:t>
            </a:r>
          </a:p>
          <a:p>
            <a:pPr marL="258204" indent="-258204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8204" indent="-258204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Arial"/>
                <a:cs typeface="Arial"/>
              </a:rPr>
              <a:t>Project overview</a:t>
            </a:r>
          </a:p>
          <a:p>
            <a:pPr marL="171450" indent="-171450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258204" indent="-258204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What we have accomplished to date</a:t>
            </a:r>
          </a:p>
          <a:p>
            <a:pPr marL="171450" indent="-171450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>
                  <a:lumMod val="65000"/>
                </a:schemeClr>
              </a:solidFill>
              <a:latin typeface="Arial" charset="0"/>
              <a:cs typeface="Arial" charset="0"/>
            </a:endParaRPr>
          </a:p>
          <a:p>
            <a:pPr marL="258204" indent="-258204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Next steps</a:t>
            </a:r>
          </a:p>
          <a:p>
            <a:pPr marL="258204" indent="-258204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>
                  <a:lumMod val="65000"/>
                </a:schemeClr>
              </a:solidFill>
              <a:latin typeface="Arial" charset="0"/>
              <a:cs typeface="Arial" charset="0"/>
            </a:endParaRPr>
          </a:p>
          <a:p>
            <a:pPr marL="258204" indent="-258204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Questions and Answers</a:t>
            </a:r>
          </a:p>
        </p:txBody>
      </p:sp>
    </p:spTree>
    <p:extLst>
      <p:ext uri="{BB962C8B-B14F-4D97-AF65-F5344CB8AC3E}">
        <p14:creationId xmlns:p14="http://schemas.microsoft.com/office/powerpoint/2010/main" val="1127780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D6D95C-3427-5CA8-BAE5-2925C4DF3F6A}"/>
              </a:ext>
            </a:extLst>
          </p:cNvPr>
          <p:cNvSpPr txBox="1"/>
          <p:nvPr/>
        </p:nvSpPr>
        <p:spPr>
          <a:xfrm>
            <a:off x="2754086" y="123047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u="sng" dirty="0">
                <a:latin typeface="Calibri" panose="020F0502020204030204" pitchFamily="34" charset="0"/>
                <a:cs typeface="Calibri" panose="020F0502020204030204" pitchFamily="34" charset="0"/>
              </a:rPr>
              <a:t>Bridgeport Project Overview</a:t>
            </a:r>
            <a:endParaRPr lang="en-US" sz="360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17">
            <a:extLst>
              <a:ext uri="{FF2B5EF4-FFF2-40B4-BE49-F238E27FC236}">
                <a16:creationId xmlns:a16="http://schemas.microsoft.com/office/drawing/2014/main" id="{9283D165-BB9A-5CA6-5EFA-6D99243A655E}"/>
              </a:ext>
            </a:extLst>
          </p:cNvPr>
          <p:cNvGrpSpPr>
            <a:grpSpLocks/>
          </p:cNvGrpSpPr>
          <p:nvPr/>
        </p:nvGrpSpPr>
        <p:grpSpPr bwMode="auto">
          <a:xfrm>
            <a:off x="272144" y="248279"/>
            <a:ext cx="2930696" cy="851178"/>
            <a:chOff x="0" y="3794918"/>
            <a:chExt cx="5837237" cy="1600201"/>
          </a:xfrm>
        </p:grpSpPr>
        <p:sp>
          <p:nvSpPr>
            <p:cNvPr id="5" name="Rectangle 16">
              <a:extLst>
                <a:ext uri="{FF2B5EF4-FFF2-40B4-BE49-F238E27FC236}">
                  <a16:creationId xmlns:a16="http://schemas.microsoft.com/office/drawing/2014/main" id="{CD3B683E-9A16-0883-5452-3CFD4285A1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794918"/>
              <a:ext cx="5837237" cy="1600201"/>
            </a:xfrm>
            <a:prstGeom prst="rect">
              <a:avLst/>
            </a:prstGeom>
            <a:solidFill>
              <a:schemeClr val="bg1"/>
            </a:solidFill>
            <a:ln w="57150" algn="ctr">
              <a:noFill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826252" fontAlgn="base">
                <a:spcBef>
                  <a:spcPct val="0"/>
                </a:spcBef>
                <a:spcAft>
                  <a:spcPct val="0"/>
                </a:spcAft>
              </a:pPr>
              <a:endParaRPr lang="en-US" sz="1626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6" name="Picture 15" descr="Full logo with no Background.jpg">
              <a:extLst>
                <a:ext uri="{FF2B5EF4-FFF2-40B4-BE49-F238E27FC236}">
                  <a16:creationId xmlns:a16="http://schemas.microsoft.com/office/drawing/2014/main" id="{8A9D7B2A-81C7-0B56-324E-2284965C2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037" y="3834543"/>
              <a:ext cx="5715000" cy="1484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FC10DA4-8F03-A7D0-8B17-79E37FEC6AB2}"/>
              </a:ext>
            </a:extLst>
          </p:cNvPr>
          <p:cNvSpPr txBox="1"/>
          <p:nvPr/>
        </p:nvSpPr>
        <p:spPr>
          <a:xfrm>
            <a:off x="1222744" y="1998921"/>
            <a:ext cx="9597656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Damaged wood trim will be replaced.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Balcony wood repairs.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All damaged beams will be replaced, new deck coating installed on all walkways.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New wrought iron must be installed to meet Building Code requirements.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Repairs will be made to the parking garage walls and podium deck to address water intrusion issues.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All previously painted surfaces to be repainted.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58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5" name="Straight Connector 124"/>
          <p:cNvCxnSpPr/>
          <p:nvPr/>
        </p:nvCxnSpPr>
        <p:spPr bwMode="auto">
          <a:xfrm flipV="1">
            <a:off x="3828027" y="3693259"/>
            <a:ext cx="1209412" cy="7536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 bwMode="auto">
          <a:xfrm flipH="1">
            <a:off x="2859320" y="3700798"/>
            <a:ext cx="11485" cy="705995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 bwMode="auto">
          <a:xfrm>
            <a:off x="3394729" y="3904454"/>
            <a:ext cx="1642711" cy="2942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 bwMode="auto">
          <a:xfrm>
            <a:off x="10764856" y="4161305"/>
            <a:ext cx="0" cy="490977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>
            <a:endCxn id="120" idx="0"/>
          </p:cNvCxnSpPr>
          <p:nvPr/>
        </p:nvCxnSpPr>
        <p:spPr bwMode="auto">
          <a:xfrm>
            <a:off x="8264879" y="3829716"/>
            <a:ext cx="14097" cy="498991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 bwMode="auto">
          <a:xfrm flipH="1">
            <a:off x="8249311" y="4456870"/>
            <a:ext cx="17684" cy="463934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 bwMode="auto">
          <a:xfrm>
            <a:off x="8258152" y="5094616"/>
            <a:ext cx="0" cy="376753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 bwMode="auto">
          <a:xfrm>
            <a:off x="10762811" y="2727811"/>
            <a:ext cx="0" cy="490977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>
            <a:endCxn id="111" idx="0"/>
          </p:cNvCxnSpPr>
          <p:nvPr/>
        </p:nvCxnSpPr>
        <p:spPr bwMode="auto">
          <a:xfrm>
            <a:off x="7159014" y="1815006"/>
            <a:ext cx="38156" cy="595939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>
            <a:stCxn id="112" idx="0"/>
            <a:endCxn id="115" idx="0"/>
          </p:cNvCxnSpPr>
          <p:nvPr/>
        </p:nvCxnSpPr>
        <p:spPr bwMode="auto">
          <a:xfrm>
            <a:off x="8241268" y="1815003"/>
            <a:ext cx="5648" cy="595938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 bwMode="auto">
          <a:xfrm flipH="1">
            <a:off x="9307827" y="1881617"/>
            <a:ext cx="1493" cy="516406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 bwMode="auto">
          <a:xfrm>
            <a:off x="7153985" y="2479440"/>
            <a:ext cx="0" cy="663157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>
            <a:endCxn id="75" idx="0"/>
          </p:cNvCxnSpPr>
          <p:nvPr/>
        </p:nvCxnSpPr>
        <p:spPr bwMode="auto">
          <a:xfrm>
            <a:off x="8236136" y="2462570"/>
            <a:ext cx="22016" cy="694590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 bwMode="auto">
          <a:xfrm>
            <a:off x="9307825" y="2463570"/>
            <a:ext cx="0" cy="679024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 bwMode="auto">
          <a:xfrm>
            <a:off x="8246094" y="3214787"/>
            <a:ext cx="24121" cy="546035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>
            <a:endCxn id="31" idx="0"/>
          </p:cNvCxnSpPr>
          <p:nvPr/>
        </p:nvCxnSpPr>
        <p:spPr bwMode="auto">
          <a:xfrm>
            <a:off x="4181501" y="3994595"/>
            <a:ext cx="0" cy="441361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 bwMode="auto">
          <a:xfrm>
            <a:off x="2870804" y="4720973"/>
            <a:ext cx="0" cy="767210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 bwMode="auto">
          <a:xfrm>
            <a:off x="4165953" y="4980392"/>
            <a:ext cx="0" cy="490977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 bwMode="auto">
          <a:xfrm>
            <a:off x="2859319" y="1153527"/>
            <a:ext cx="0" cy="490977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 bwMode="auto">
          <a:xfrm>
            <a:off x="4062651" y="1153527"/>
            <a:ext cx="0" cy="490977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 bwMode="auto">
          <a:xfrm>
            <a:off x="5290079" y="1153526"/>
            <a:ext cx="0" cy="490977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 bwMode="auto">
          <a:xfrm>
            <a:off x="2859319" y="2152538"/>
            <a:ext cx="0" cy="490977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 bwMode="auto">
          <a:xfrm>
            <a:off x="4080847" y="2154538"/>
            <a:ext cx="0" cy="490977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 bwMode="auto">
          <a:xfrm>
            <a:off x="5290079" y="2154538"/>
            <a:ext cx="0" cy="490977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endCxn id="41" idx="0"/>
          </p:cNvCxnSpPr>
          <p:nvPr/>
        </p:nvCxnSpPr>
        <p:spPr bwMode="auto">
          <a:xfrm>
            <a:off x="2865717" y="2333403"/>
            <a:ext cx="0" cy="1174096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 bwMode="auto">
          <a:xfrm>
            <a:off x="4165953" y="3033164"/>
            <a:ext cx="0" cy="490977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7920" y="114304"/>
            <a:ext cx="10857152" cy="739247"/>
          </a:xfrm>
          <a:prstGeom prst="rect">
            <a:avLst/>
          </a:prstGeom>
          <a:noFill/>
        </p:spPr>
        <p:txBody>
          <a:bodyPr wrap="square" lIns="61537" tIns="30769" rIns="61537" bIns="30769" rtlCol="0">
            <a:spAutoFit/>
          </a:bodyPr>
          <a:lstStyle/>
          <a:p>
            <a:pPr algn="ctr" defTabSz="914400"/>
            <a:r>
              <a:rPr lang="en-US" sz="2800" b="1" dirty="0">
                <a:solidFill>
                  <a:prstClr val="black"/>
                </a:solidFill>
                <a:cs typeface="Arial" panose="020B0604020202020204" pitchFamily="34" charset="0"/>
              </a:rPr>
              <a:t>Bridgeport Renovation Project</a:t>
            </a:r>
          </a:p>
          <a:p>
            <a:pPr algn="ctr" defTabSz="914400"/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Pre-Construction Job Process Flowchart   June 1, 2022</a:t>
            </a:r>
          </a:p>
        </p:txBody>
      </p:sp>
      <p:cxnSp>
        <p:nvCxnSpPr>
          <p:cNvPr id="17" name="Straight Arrow Connector 16"/>
          <p:cNvCxnSpPr>
            <a:stCxn id="24" idx="1"/>
            <a:endCxn id="27" idx="1"/>
          </p:cNvCxnSpPr>
          <p:nvPr/>
        </p:nvCxnSpPr>
        <p:spPr>
          <a:xfrm flipH="1" flipV="1">
            <a:off x="7564494" y="1285528"/>
            <a:ext cx="881444" cy="19961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27" idx="1"/>
            <a:endCxn id="25" idx="1"/>
          </p:cNvCxnSpPr>
          <p:nvPr/>
        </p:nvCxnSpPr>
        <p:spPr>
          <a:xfrm>
            <a:off x="7564494" y="1285528"/>
            <a:ext cx="2219570" cy="3517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25" idx="1"/>
            <a:endCxn id="26" idx="1"/>
          </p:cNvCxnSpPr>
          <p:nvPr/>
        </p:nvCxnSpPr>
        <p:spPr>
          <a:xfrm>
            <a:off x="9784064" y="1289042"/>
            <a:ext cx="1067101" cy="0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21" idx="1"/>
            <a:endCxn id="24" idx="1"/>
          </p:cNvCxnSpPr>
          <p:nvPr/>
        </p:nvCxnSpPr>
        <p:spPr>
          <a:xfrm>
            <a:off x="6493992" y="1289041"/>
            <a:ext cx="1951946" cy="16448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493992" y="921553"/>
            <a:ext cx="893987" cy="734976"/>
          </a:xfrm>
          <a:prstGeom prst="rect">
            <a:avLst/>
          </a:prstGeom>
          <a:solidFill>
            <a:srgbClr val="99663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537" tIns="30769" rIns="61537" bIns="30769" rtlCol="0" anchor="ctr"/>
          <a:lstStyle/>
          <a:p>
            <a:pPr algn="ctr" defTabSz="914400"/>
            <a:r>
              <a:rPr lang="en-US" sz="800" b="1" dirty="0">
                <a:solidFill>
                  <a:prstClr val="white"/>
                </a:solidFill>
              </a:rPr>
              <a:t>Discuss HOA financing project. If financing is necessary: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445938" y="928355"/>
            <a:ext cx="877881" cy="754267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537" tIns="30769" rIns="61537" bIns="30769" rtlCol="0" anchor="ctr"/>
          <a:lstStyle/>
          <a:p>
            <a:pPr algn="ctr" defTabSz="914400"/>
            <a:r>
              <a:rPr lang="en-US" sz="800" b="1" dirty="0">
                <a:solidFill>
                  <a:prstClr val="white"/>
                </a:solidFill>
              </a:rPr>
              <a:t>Request proposals and letters of interest from Lenders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784064" y="911911"/>
            <a:ext cx="763717" cy="754267"/>
          </a:xfrm>
          <a:prstGeom prst="rect">
            <a:avLst/>
          </a:prstGeom>
          <a:solidFill>
            <a:srgbClr val="0099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537" tIns="30769" rIns="61537" bIns="30769" rtlCol="0" anchor="ctr"/>
          <a:lstStyle/>
          <a:p>
            <a:pPr algn="ctr" defTabSz="914400"/>
            <a:r>
              <a:rPr lang="en-US" sz="800" b="1" dirty="0">
                <a:solidFill>
                  <a:prstClr val="white"/>
                </a:solidFill>
              </a:rPr>
              <a:t>Receive Lender Proposals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0851166" y="915425"/>
            <a:ext cx="773908" cy="747239"/>
          </a:xfrm>
          <a:prstGeom prst="rect">
            <a:avLst/>
          </a:prstGeom>
          <a:solidFill>
            <a:srgbClr val="99663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537" tIns="30769" rIns="61537" bIns="30769" rtlCol="0" anchor="ctr"/>
          <a:lstStyle/>
          <a:p>
            <a:pPr algn="ctr" defTabSz="914400"/>
            <a:r>
              <a:rPr lang="en-US" sz="800" b="1" dirty="0">
                <a:solidFill>
                  <a:prstClr val="white"/>
                </a:solidFill>
              </a:rPr>
              <a:t>Select Lender &amp; Complete Finance Package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564494" y="908394"/>
            <a:ext cx="608048" cy="754267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537" tIns="30769" rIns="61537" bIns="30769" rtlCol="0" anchor="ctr"/>
          <a:lstStyle/>
          <a:p>
            <a:pPr algn="ctr" defTabSz="914400"/>
            <a:r>
              <a:rPr lang="en-US" sz="800" b="1" dirty="0">
                <a:solidFill>
                  <a:prstClr val="white"/>
                </a:solidFill>
              </a:rPr>
              <a:t>Identify Key Lenders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357044" y="865890"/>
            <a:ext cx="3494893" cy="533122"/>
          </a:xfrm>
          <a:prstGeom prst="rect">
            <a:avLst/>
          </a:prstGeom>
          <a:solidFill>
            <a:srgbClr val="0066FF"/>
          </a:solidFill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537" tIns="30769" rIns="61537" bIns="30769" rtlCol="0" anchor="ctr"/>
          <a:lstStyle/>
          <a:p>
            <a:pPr algn="ctr" defTabSz="914400"/>
            <a:r>
              <a:rPr lang="en-US" sz="1200" b="1" dirty="0">
                <a:solidFill>
                  <a:prstClr val="white"/>
                </a:solidFill>
              </a:rPr>
              <a:t>Begin defining the Scope of Work and creating a rough cost estimate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334185" y="1656239"/>
            <a:ext cx="1016000" cy="702632"/>
          </a:xfrm>
          <a:prstGeom prst="rect">
            <a:avLst/>
          </a:prstGeom>
          <a:solidFill>
            <a:srgbClr val="0066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537" tIns="30769" rIns="61537" bIns="30769" rtlCol="0" anchor="ctr"/>
          <a:lstStyle/>
          <a:p>
            <a:pPr algn="ctr" defTabSz="914400"/>
            <a:r>
              <a:rPr lang="en-US" sz="800" b="1" dirty="0">
                <a:solidFill>
                  <a:prstClr val="white"/>
                </a:solidFill>
              </a:rPr>
              <a:t>Job walk with Account Manager from Behr Paint</a:t>
            </a:r>
            <a:endParaRPr lang="en-US" sz="600" b="1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79279" y="1653435"/>
            <a:ext cx="914400" cy="708240"/>
          </a:xfrm>
          <a:prstGeom prst="rect">
            <a:avLst/>
          </a:prstGeom>
          <a:solidFill>
            <a:srgbClr val="0066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537" tIns="30769" rIns="61537" bIns="30769" rtlCol="0" anchor="ctr"/>
          <a:lstStyle/>
          <a:p>
            <a:pPr algn="ctr" defTabSz="914400"/>
            <a:r>
              <a:rPr lang="en-US" sz="800" b="1" dirty="0">
                <a:solidFill>
                  <a:prstClr val="white"/>
                </a:solidFill>
              </a:rPr>
              <a:t>Job walk with general contractor Professional Services</a:t>
            </a:r>
            <a:endParaRPr lang="en-US" sz="600" b="1" dirty="0">
              <a:solidFill>
                <a:prstClr val="white"/>
              </a:solidFill>
            </a:endParaRPr>
          </a:p>
        </p:txBody>
      </p:sp>
      <p:cxnSp>
        <p:nvCxnSpPr>
          <p:cNvPr id="40" name="Straight Connector 39"/>
          <p:cNvCxnSpPr/>
          <p:nvPr/>
        </p:nvCxnSpPr>
        <p:spPr bwMode="auto">
          <a:xfrm>
            <a:off x="1289600" y="1195673"/>
            <a:ext cx="0" cy="490977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 bwMode="auto">
          <a:xfrm>
            <a:off x="1289277" y="2063784"/>
            <a:ext cx="0" cy="490977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 bwMode="auto">
          <a:xfrm>
            <a:off x="1273565" y="4751721"/>
            <a:ext cx="0" cy="490977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711201" y="4359136"/>
            <a:ext cx="1124731" cy="597590"/>
          </a:xfrm>
          <a:prstGeom prst="rect">
            <a:avLst/>
          </a:prstGeom>
          <a:solidFill>
            <a:srgbClr val="0066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537" tIns="30769" rIns="61537" bIns="30769" rtlCol="0" anchor="ctr"/>
          <a:lstStyle/>
          <a:p>
            <a:pPr algn="ctr" defTabSz="914400"/>
            <a:r>
              <a:rPr lang="en-US" sz="800" b="1" dirty="0">
                <a:solidFill>
                  <a:prstClr val="white"/>
                </a:solidFill>
              </a:rPr>
              <a:t>Review project documentation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285971" y="2970417"/>
            <a:ext cx="0" cy="490977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 bwMode="auto">
          <a:xfrm>
            <a:off x="1285971" y="3868161"/>
            <a:ext cx="0" cy="490977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67922" y="1686647"/>
            <a:ext cx="1011292" cy="569916"/>
          </a:xfrm>
          <a:prstGeom prst="rect">
            <a:avLst/>
          </a:prstGeom>
          <a:solidFill>
            <a:srgbClr val="99663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537" tIns="30769" rIns="61537" bIns="30769" rtlCol="0" anchor="ctr"/>
          <a:lstStyle/>
          <a:p>
            <a:pPr algn="ctr" defTabSz="914400"/>
            <a:endParaRPr lang="en-US" sz="800" b="1" dirty="0">
              <a:solidFill>
                <a:prstClr val="white"/>
              </a:solidFill>
            </a:endParaRPr>
          </a:p>
          <a:p>
            <a:pPr algn="ctr" defTabSz="914400"/>
            <a:r>
              <a:rPr lang="en-US" sz="800" b="1" dirty="0">
                <a:solidFill>
                  <a:prstClr val="white"/>
                </a:solidFill>
              </a:rPr>
              <a:t>Sign Construction Consulting Agreement</a:t>
            </a:r>
          </a:p>
          <a:p>
            <a:pPr algn="ctr" defTabSz="914400"/>
            <a:endParaRPr lang="en-US" sz="800" b="1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6769" y="3450837"/>
            <a:ext cx="1093592" cy="622333"/>
          </a:xfrm>
          <a:prstGeom prst="rect">
            <a:avLst/>
          </a:prstGeom>
          <a:solidFill>
            <a:srgbClr val="0066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537" tIns="30769" rIns="61537" bIns="30769" rtlCol="0" anchor="ctr"/>
          <a:lstStyle/>
          <a:p>
            <a:pPr algn="ctr" defTabSz="914400"/>
            <a:r>
              <a:rPr lang="en-US" sz="800" b="1" dirty="0">
                <a:solidFill>
                  <a:prstClr val="white"/>
                </a:solidFill>
              </a:rPr>
              <a:t>Establish Client Contact and Communication Protocol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26769" y="2542535"/>
            <a:ext cx="1093592" cy="622333"/>
          </a:xfrm>
          <a:prstGeom prst="rect">
            <a:avLst/>
          </a:prstGeom>
          <a:solidFill>
            <a:srgbClr val="440DB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537" tIns="30769" rIns="61537" bIns="30769" rtlCol="0" anchor="ctr"/>
          <a:lstStyle/>
          <a:p>
            <a:pPr algn="ctr" defTabSz="914400"/>
            <a:r>
              <a:rPr lang="en-US" sz="800" b="1" dirty="0">
                <a:solidFill>
                  <a:prstClr val="white"/>
                </a:solidFill>
              </a:rPr>
              <a:t>Meet the Board and walk the job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11201" y="5242695"/>
            <a:ext cx="1124731" cy="597590"/>
          </a:xfrm>
          <a:prstGeom prst="rect">
            <a:avLst/>
          </a:prstGeom>
          <a:solidFill>
            <a:srgbClr val="0066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537" tIns="30769" rIns="61537" bIns="30769" rtlCol="0" anchor="ctr"/>
          <a:lstStyle/>
          <a:p>
            <a:pPr algn="ctr" defTabSz="914400"/>
            <a:r>
              <a:rPr lang="en-US" sz="800" b="1" dirty="0">
                <a:solidFill>
                  <a:prstClr val="white"/>
                </a:solidFill>
              </a:rPr>
              <a:t>Review HOA CC&amp;Rs and reserve Study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67920" y="865890"/>
            <a:ext cx="1016000" cy="575268"/>
          </a:xfrm>
          <a:prstGeom prst="rect">
            <a:avLst/>
          </a:prstGeom>
          <a:solidFill>
            <a:srgbClr val="0066FF"/>
          </a:solidFill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537" tIns="30769" rIns="61537" bIns="30769" rtlCol="0" anchor="ctr"/>
          <a:lstStyle/>
          <a:p>
            <a:pPr algn="ctr" defTabSz="914400"/>
            <a:r>
              <a:rPr lang="en-US" sz="1200" b="1" dirty="0">
                <a:solidFill>
                  <a:prstClr val="white"/>
                </a:solidFill>
              </a:rPr>
              <a:t>Initiate Project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037437" y="3521584"/>
            <a:ext cx="914400" cy="620070"/>
          </a:xfrm>
          <a:prstGeom prst="rect">
            <a:avLst/>
          </a:prstGeom>
          <a:solidFill>
            <a:srgbClr val="0066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537" tIns="30769" rIns="61537" bIns="30769" rtlCol="0" anchor="ctr"/>
          <a:lstStyle/>
          <a:p>
            <a:pPr algn="ctr" defTabSz="914400"/>
            <a:r>
              <a:rPr lang="en-US" sz="800" b="1" dirty="0">
                <a:solidFill>
                  <a:prstClr val="white"/>
                </a:solidFill>
              </a:rPr>
              <a:t>Received preliminary plan sets for walkways, landings and guard rails. </a:t>
            </a:r>
            <a:endParaRPr lang="en-US" sz="600" b="1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619137" y="3515145"/>
            <a:ext cx="1124731" cy="709064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537" tIns="30769" rIns="61537" bIns="30769" rtlCol="0" anchor="ctr"/>
          <a:lstStyle/>
          <a:p>
            <a:pPr algn="ctr" defTabSz="914400"/>
            <a:r>
              <a:rPr lang="en-US" sz="800" b="1" dirty="0">
                <a:solidFill>
                  <a:prstClr val="black"/>
                </a:solidFill>
              </a:rPr>
              <a:t>Discovery Testing performed followed by a team site visit for details and specification to be developed. 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340477" y="2643512"/>
            <a:ext cx="1037683" cy="620070"/>
          </a:xfrm>
          <a:prstGeom prst="rect">
            <a:avLst/>
          </a:prstGeom>
          <a:solidFill>
            <a:srgbClr val="0066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537" tIns="30769" rIns="61537" bIns="30769" rtlCol="0" anchor="ctr"/>
          <a:lstStyle/>
          <a:p>
            <a:pPr algn="ctr" defTabSz="914400"/>
            <a:r>
              <a:rPr lang="en-US" sz="800" b="1" dirty="0">
                <a:solidFill>
                  <a:prstClr val="white"/>
                </a:solidFill>
              </a:rPr>
              <a:t>Paint design development including virtual renderings</a:t>
            </a:r>
            <a:endParaRPr lang="en-US" sz="600" b="1" dirty="0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579281" y="2643513"/>
            <a:ext cx="2372559" cy="620070"/>
          </a:xfrm>
          <a:prstGeom prst="rect">
            <a:avLst/>
          </a:prstGeom>
          <a:solidFill>
            <a:srgbClr val="440DB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537" tIns="30769" rIns="61537" bIns="30769" rtlCol="0" anchor="ctr"/>
          <a:lstStyle/>
          <a:p>
            <a:pPr algn="ctr" defTabSz="914400"/>
            <a:r>
              <a:rPr lang="en-US" sz="1100" b="1" dirty="0">
                <a:solidFill>
                  <a:prstClr val="white"/>
                </a:solidFill>
              </a:rPr>
              <a:t>January Town Hall #1  </a:t>
            </a:r>
          </a:p>
          <a:p>
            <a:pPr marL="171450" indent="-171450" defTabSz="914400">
              <a:buFont typeface="Arial" panose="020B0604020202020204" pitchFamily="34" charset="0"/>
              <a:buChar char="•"/>
            </a:pPr>
            <a:r>
              <a:rPr lang="en-US" sz="800" b="1" dirty="0">
                <a:solidFill>
                  <a:prstClr val="white"/>
                </a:solidFill>
              </a:rPr>
              <a:t>DBA Introductions, Project Overview and Update </a:t>
            </a:r>
          </a:p>
          <a:p>
            <a:pPr marL="171450" indent="-171450" defTabSz="914400">
              <a:buFont typeface="Arial" panose="020B0604020202020204" pitchFamily="34" charset="0"/>
              <a:buChar char="•"/>
            </a:pPr>
            <a:r>
              <a:rPr lang="en-US" sz="800" b="1" dirty="0">
                <a:solidFill>
                  <a:prstClr val="white"/>
                </a:solidFill>
              </a:rPr>
              <a:t>Discovery Testing  approved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556314" y="4435953"/>
            <a:ext cx="1250377" cy="733262"/>
          </a:xfrm>
          <a:prstGeom prst="rect">
            <a:avLst/>
          </a:prstGeom>
          <a:solidFill>
            <a:srgbClr val="0066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537" tIns="30769" rIns="61537" bIns="30769" rtlCol="0" anchor="ctr"/>
          <a:lstStyle/>
          <a:p>
            <a:pPr algn="ctr" defTabSz="914400"/>
            <a:r>
              <a:rPr lang="en-US" sz="800" b="1" dirty="0">
                <a:solidFill>
                  <a:prstClr val="white"/>
                </a:solidFill>
              </a:rPr>
              <a:t>Finalize structural engineering plans and submit to the City Plan review</a:t>
            </a:r>
            <a:endParaRPr lang="en-US" sz="600" b="1" dirty="0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346877" y="3507502"/>
            <a:ext cx="1037683" cy="60907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537" tIns="30769" rIns="61537" bIns="30769" rtlCol="0" anchor="ctr"/>
          <a:lstStyle/>
          <a:p>
            <a:pPr algn="ctr" defTabSz="914400"/>
            <a:r>
              <a:rPr lang="en-US" sz="800" b="1" dirty="0">
                <a:solidFill>
                  <a:schemeClr val="tx1"/>
                </a:solidFill>
              </a:rPr>
              <a:t>Damaged wood matrix performed and placed into spreadsheet for bid package</a:t>
            </a:r>
          </a:p>
        </p:txBody>
      </p:sp>
      <p:cxnSp>
        <p:nvCxnSpPr>
          <p:cNvPr id="53" name="Elbow Connector 52"/>
          <p:cNvCxnSpPr>
            <a:stCxn id="28" idx="3"/>
            <a:endCxn id="21" idx="1"/>
          </p:cNvCxnSpPr>
          <p:nvPr/>
        </p:nvCxnSpPr>
        <p:spPr>
          <a:xfrm flipV="1">
            <a:off x="5951840" y="1289041"/>
            <a:ext cx="542153" cy="2542578"/>
          </a:xfrm>
          <a:prstGeom prst="bentConnector3">
            <a:avLst>
              <a:gd name="adj1" fmla="val 36312"/>
            </a:avLst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/>
          <p:cNvSpPr/>
          <p:nvPr/>
        </p:nvSpPr>
        <p:spPr>
          <a:xfrm>
            <a:off x="2295177" y="5501391"/>
            <a:ext cx="3591331" cy="338897"/>
          </a:xfrm>
          <a:prstGeom prst="rect">
            <a:avLst/>
          </a:prstGeom>
          <a:solidFill>
            <a:srgbClr val="440DB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537" tIns="30769" rIns="61537" bIns="30769" rtlCol="0" anchor="ctr"/>
          <a:lstStyle/>
          <a:p>
            <a:pPr algn="ctr" defTabSz="914400"/>
            <a:r>
              <a:rPr lang="en-US" sz="800" b="1" dirty="0">
                <a:solidFill>
                  <a:prstClr val="white"/>
                </a:solidFill>
              </a:rPr>
              <a:t>All Scope, Design and Specifications Finalized and Approved</a:t>
            </a:r>
          </a:p>
        </p:txBody>
      </p:sp>
      <p:sp>
        <p:nvSpPr>
          <p:cNvPr id="75" name="Rectangle 74"/>
          <p:cNvSpPr/>
          <p:nvPr/>
        </p:nvSpPr>
        <p:spPr>
          <a:xfrm>
            <a:off x="6744699" y="3157163"/>
            <a:ext cx="3026909" cy="338897"/>
          </a:xfrm>
          <a:prstGeom prst="rect">
            <a:avLst/>
          </a:prstGeom>
          <a:solidFill>
            <a:srgbClr val="0066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537" tIns="30769" rIns="61537" bIns="30769" rtlCol="0" anchor="ctr"/>
          <a:lstStyle/>
          <a:p>
            <a:pPr algn="ctr" defTabSz="914400"/>
            <a:r>
              <a:rPr lang="en-US" sz="800" b="1" dirty="0">
                <a:solidFill>
                  <a:prstClr val="white"/>
                </a:solidFill>
              </a:rPr>
              <a:t>Request for Proposal prepared and sent to qualified Bidders</a:t>
            </a:r>
            <a:endParaRPr lang="en-US" sz="600" b="1" dirty="0">
              <a:solidFill>
                <a:prstClr val="white"/>
              </a:solidFill>
            </a:endParaRPr>
          </a:p>
        </p:txBody>
      </p:sp>
      <p:cxnSp>
        <p:nvCxnSpPr>
          <p:cNvPr id="78" name="Elbow Connector 77"/>
          <p:cNvCxnSpPr>
            <a:stCxn id="74" idx="3"/>
            <a:endCxn id="112" idx="1"/>
          </p:cNvCxnSpPr>
          <p:nvPr/>
        </p:nvCxnSpPr>
        <p:spPr>
          <a:xfrm flipV="1">
            <a:off x="5886509" y="1931037"/>
            <a:ext cx="814171" cy="3739803"/>
          </a:xfrm>
          <a:prstGeom prst="bentConnector3">
            <a:avLst>
              <a:gd name="adj1" fmla="val 50000"/>
            </a:avLst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Elbow Connector 85"/>
          <p:cNvCxnSpPr>
            <a:stCxn id="34" idx="3"/>
            <a:endCxn id="33" idx="1"/>
          </p:cNvCxnSpPr>
          <p:nvPr/>
        </p:nvCxnSpPr>
        <p:spPr>
          <a:xfrm flipV="1">
            <a:off x="1835933" y="1132454"/>
            <a:ext cx="521113" cy="4409039"/>
          </a:xfrm>
          <a:prstGeom prst="bentConnector3">
            <a:avLst>
              <a:gd name="adj1" fmla="val 50000"/>
            </a:avLst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ectangle 111"/>
          <p:cNvSpPr/>
          <p:nvPr/>
        </p:nvSpPr>
        <p:spPr>
          <a:xfrm>
            <a:off x="6700680" y="1815003"/>
            <a:ext cx="3081179" cy="232062"/>
          </a:xfrm>
          <a:prstGeom prst="rect">
            <a:avLst/>
          </a:prstGeom>
          <a:solidFill>
            <a:srgbClr val="0066FF"/>
          </a:solidFill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537" tIns="30769" rIns="61537" bIns="30769" rtlCol="0" anchor="ctr"/>
          <a:lstStyle/>
          <a:p>
            <a:pPr algn="ctr" defTabSz="914400"/>
            <a:r>
              <a:rPr lang="en-US" sz="1200" b="1" dirty="0">
                <a:solidFill>
                  <a:prstClr val="white"/>
                </a:solidFill>
              </a:rPr>
              <a:t>Begin Bidding Process</a:t>
            </a:r>
          </a:p>
        </p:txBody>
      </p:sp>
      <p:grpSp>
        <p:nvGrpSpPr>
          <p:cNvPr id="142" name="Group 141"/>
          <p:cNvGrpSpPr/>
          <p:nvPr/>
        </p:nvGrpSpPr>
        <p:grpSpPr>
          <a:xfrm>
            <a:off x="6755310" y="2410941"/>
            <a:ext cx="3064705" cy="459968"/>
            <a:chOff x="5037864" y="2155623"/>
            <a:chExt cx="2298529" cy="459968"/>
          </a:xfrm>
        </p:grpSpPr>
        <p:sp>
          <p:nvSpPr>
            <p:cNvPr id="111" name="Rectangle 110"/>
            <p:cNvSpPr/>
            <p:nvPr/>
          </p:nvSpPr>
          <p:spPr>
            <a:xfrm>
              <a:off x="5037864" y="2155624"/>
              <a:ext cx="662790" cy="459967"/>
            </a:xfrm>
            <a:prstGeom prst="rect">
              <a:avLst/>
            </a:prstGeom>
            <a:solidFill>
              <a:srgbClr val="0066FF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1537" tIns="30769" rIns="61537" bIns="30769" rtlCol="0" anchor="ctr"/>
            <a:lstStyle/>
            <a:p>
              <a:pPr algn="ctr" defTabSz="914400"/>
              <a:r>
                <a:rPr lang="en-US" sz="800" b="1" dirty="0">
                  <a:solidFill>
                    <a:prstClr val="white"/>
                  </a:solidFill>
                </a:rPr>
                <a:t>Bidders identified and qualified</a:t>
              </a: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5827364" y="2155623"/>
              <a:ext cx="658411" cy="459967"/>
            </a:xfrm>
            <a:prstGeom prst="rect">
              <a:avLst/>
            </a:prstGeom>
            <a:solidFill>
              <a:srgbClr val="0066FF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1537" tIns="30769" rIns="61537" bIns="30769" rtlCol="0" anchor="ctr"/>
            <a:lstStyle/>
            <a:p>
              <a:pPr algn="ctr" defTabSz="914400"/>
              <a:r>
                <a:rPr lang="en-US" sz="800" b="1" dirty="0">
                  <a:solidFill>
                    <a:prstClr val="white"/>
                  </a:solidFill>
                </a:rPr>
                <a:t>Pre-Bid job walks</a:t>
              </a: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6629400" y="2155624"/>
              <a:ext cx="706993" cy="459967"/>
            </a:xfrm>
            <a:prstGeom prst="rect">
              <a:avLst/>
            </a:prstGeom>
            <a:solidFill>
              <a:srgbClr val="0066FF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1537" tIns="30769" rIns="61537" bIns="30769" rtlCol="0" anchor="ctr"/>
            <a:lstStyle/>
            <a:p>
              <a:pPr algn="ctr" defTabSz="914400"/>
              <a:r>
                <a:rPr lang="en-US" sz="800" b="1" dirty="0">
                  <a:solidFill>
                    <a:prstClr val="white"/>
                  </a:solidFill>
                </a:rPr>
                <a:t>Bid Form and Documents completed</a:t>
              </a:r>
            </a:p>
          </p:txBody>
        </p:sp>
      </p:grpSp>
      <p:sp>
        <p:nvSpPr>
          <p:cNvPr id="117" name="Rectangle 116"/>
          <p:cNvSpPr/>
          <p:nvPr/>
        </p:nvSpPr>
        <p:spPr>
          <a:xfrm>
            <a:off x="6753204" y="3760822"/>
            <a:ext cx="3009899" cy="318766"/>
          </a:xfrm>
          <a:prstGeom prst="rect">
            <a:avLst/>
          </a:prstGeom>
          <a:solidFill>
            <a:srgbClr val="0066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537" tIns="30769" rIns="61537" bIns="30769" rtlCol="0" anchor="ctr"/>
          <a:lstStyle/>
          <a:p>
            <a:pPr algn="ctr" defTabSz="914400"/>
            <a:endParaRPr lang="en-US" sz="800" b="1" dirty="0">
              <a:solidFill>
                <a:prstClr val="white"/>
              </a:solidFill>
            </a:endParaRPr>
          </a:p>
          <a:p>
            <a:pPr algn="ctr" defTabSz="914400"/>
            <a:r>
              <a:rPr lang="en-US" sz="800" b="1" dirty="0">
                <a:solidFill>
                  <a:prstClr val="white"/>
                </a:solidFill>
              </a:rPr>
              <a:t>Formal job walks during bidding period, Requests for Information answered</a:t>
            </a:r>
          </a:p>
          <a:p>
            <a:pPr algn="ctr" defTabSz="914400"/>
            <a:r>
              <a:rPr lang="en-US" sz="800" b="1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6744697" y="4328710"/>
            <a:ext cx="3068555" cy="330991"/>
          </a:xfrm>
          <a:prstGeom prst="rect">
            <a:avLst/>
          </a:prstGeom>
          <a:solidFill>
            <a:srgbClr val="440DB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537" tIns="30769" rIns="61537" bIns="30769" rtlCol="0" anchor="ctr"/>
          <a:lstStyle/>
          <a:p>
            <a:pPr algn="ctr" defTabSz="914400"/>
            <a:endParaRPr lang="en-US" sz="800" b="1" dirty="0">
              <a:solidFill>
                <a:prstClr val="white"/>
              </a:solidFill>
            </a:endParaRPr>
          </a:p>
          <a:p>
            <a:pPr algn="ctr" defTabSz="914400"/>
            <a:r>
              <a:rPr lang="en-US" sz="800" b="1" dirty="0">
                <a:solidFill>
                  <a:prstClr val="white"/>
                </a:solidFill>
              </a:rPr>
              <a:t>Bids received and analyzed, DBA meets with Board to recommend a General Contractor</a:t>
            </a:r>
          </a:p>
          <a:p>
            <a:pPr algn="ctr" defTabSz="914400"/>
            <a:endParaRPr lang="en-US" sz="800" b="1" dirty="0">
              <a:solidFill>
                <a:prstClr val="white"/>
              </a:solidFill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6723875" y="5471366"/>
            <a:ext cx="3068556" cy="341580"/>
          </a:xfrm>
          <a:prstGeom prst="rect">
            <a:avLst/>
          </a:prstGeom>
          <a:solidFill>
            <a:srgbClr val="99663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537" tIns="30769" rIns="61537" bIns="30769" rtlCol="0" anchor="ctr"/>
          <a:lstStyle/>
          <a:p>
            <a:pPr algn="ctr" defTabSz="914400"/>
            <a:r>
              <a:rPr lang="en-US" sz="800" b="1" dirty="0">
                <a:solidFill>
                  <a:prstClr val="white"/>
                </a:solidFill>
              </a:rPr>
              <a:t>HOA signs contract with General Contractor – DBA role as Construction Manager specified in contract  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10253653" y="1931034"/>
            <a:ext cx="984464" cy="831988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537" tIns="30769" rIns="61537" bIns="30769" rtlCol="0" anchor="ctr"/>
          <a:lstStyle/>
          <a:p>
            <a:pPr algn="ctr" defTabSz="914400"/>
            <a:r>
              <a:rPr lang="en-US" sz="800" b="1" dirty="0">
                <a:solidFill>
                  <a:prstClr val="black"/>
                </a:solidFill>
              </a:rPr>
              <a:t>General Contractor applies for permits, prepares and mobilizes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10139966" y="3240031"/>
            <a:ext cx="1340836" cy="1010041"/>
          </a:xfrm>
          <a:prstGeom prst="rect">
            <a:avLst/>
          </a:prstGeom>
          <a:solidFill>
            <a:srgbClr val="440DB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537" tIns="30769" rIns="61537" bIns="30769" rtlCol="0" anchor="ctr"/>
          <a:lstStyle/>
          <a:p>
            <a:pPr algn="ctr" defTabSz="914400"/>
            <a:r>
              <a:rPr lang="en-US" sz="800" b="1" dirty="0">
                <a:solidFill>
                  <a:prstClr val="white"/>
                </a:solidFill>
              </a:rPr>
              <a:t>FUNDING IN PLACE, PERMIT ISSUED, APPROVALS ATTAINED, LABOR AND MATERIAL IN PLACE</a:t>
            </a:r>
          </a:p>
        </p:txBody>
      </p:sp>
      <p:sp>
        <p:nvSpPr>
          <p:cNvPr id="124" name="Rectangle 123"/>
          <p:cNvSpPr/>
          <p:nvPr/>
        </p:nvSpPr>
        <p:spPr>
          <a:xfrm>
            <a:off x="10200037" y="4652282"/>
            <a:ext cx="1585563" cy="1033873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537" tIns="30769" rIns="61537" bIns="30769" rtlCol="0" anchor="ctr"/>
          <a:lstStyle/>
          <a:p>
            <a:pPr algn="ctr" defTabSz="914400"/>
            <a:r>
              <a:rPr lang="en-US" sz="1200" b="1" dirty="0">
                <a:solidFill>
                  <a:prstClr val="black"/>
                </a:solidFill>
              </a:rPr>
              <a:t>CONSTRUCTION BEGINS</a:t>
            </a:r>
          </a:p>
        </p:txBody>
      </p:sp>
      <p:sp>
        <p:nvSpPr>
          <p:cNvPr id="140" name="Rectangle 139"/>
          <p:cNvSpPr/>
          <p:nvPr/>
        </p:nvSpPr>
        <p:spPr>
          <a:xfrm>
            <a:off x="6723876" y="4920804"/>
            <a:ext cx="3068555" cy="341580"/>
          </a:xfrm>
          <a:prstGeom prst="rect">
            <a:avLst/>
          </a:prstGeom>
          <a:solidFill>
            <a:srgbClr val="440DB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537" tIns="30769" rIns="61537" bIns="30769" rtlCol="0" anchor="ctr"/>
          <a:lstStyle/>
          <a:p>
            <a:pPr algn="ctr" defTabSz="914400"/>
            <a:r>
              <a:rPr lang="en-US" sz="800" b="1" dirty="0">
                <a:solidFill>
                  <a:prstClr val="white"/>
                </a:solidFill>
              </a:rPr>
              <a:t>Owner Contractor Agreement negotiated</a:t>
            </a:r>
          </a:p>
        </p:txBody>
      </p:sp>
      <p:cxnSp>
        <p:nvCxnSpPr>
          <p:cNvPr id="159" name="Elbow Connector 158"/>
          <p:cNvCxnSpPr>
            <a:stCxn id="121" idx="3"/>
            <a:endCxn id="122" idx="1"/>
          </p:cNvCxnSpPr>
          <p:nvPr/>
        </p:nvCxnSpPr>
        <p:spPr>
          <a:xfrm flipV="1">
            <a:off x="9792433" y="2347028"/>
            <a:ext cx="461223" cy="3295128"/>
          </a:xfrm>
          <a:prstGeom prst="bentConnector3">
            <a:avLst>
              <a:gd name="adj1" fmla="val 50000"/>
            </a:avLst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 bwMode="auto">
          <a:xfrm>
            <a:off x="11625072" y="1644500"/>
            <a:ext cx="0" cy="2996188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Rectangle 170"/>
          <p:cNvSpPr/>
          <p:nvPr/>
        </p:nvSpPr>
        <p:spPr>
          <a:xfrm>
            <a:off x="711202" y="6019800"/>
            <a:ext cx="11074399" cy="6858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537" tIns="30769" rIns="61537" bIns="30769" rtlCol="0" anchor="ctr"/>
          <a:lstStyle/>
          <a:p>
            <a:pPr defTabSz="914400"/>
            <a:r>
              <a:rPr lang="en-US" sz="900" b="1" dirty="0">
                <a:solidFill>
                  <a:prstClr val="black"/>
                </a:solidFill>
              </a:rPr>
              <a:t>   </a:t>
            </a:r>
            <a:r>
              <a:rPr lang="en-US" sz="1200" b="1" dirty="0">
                <a:solidFill>
                  <a:prstClr val="black"/>
                </a:solidFill>
              </a:rPr>
              <a:t>Legend</a:t>
            </a:r>
          </a:p>
        </p:txBody>
      </p:sp>
      <p:pic>
        <p:nvPicPr>
          <p:cNvPr id="184" name="Picture 2" descr="C:\Users\dalemeredith\AppData\Local\Microsoft\Windows\Temporary Internet Files\Content.IE5\1L1M644K\MC900434663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492" y="815097"/>
            <a:ext cx="290449" cy="28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Picture 2" descr="C:\Users\dalemeredith\AppData\Local\Microsoft\Windows\Temporary Internet Files\Content.IE5\1L1M644K\MC900434663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08" y="1542830"/>
            <a:ext cx="290449" cy="28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6" name="Picture 2" descr="C:\Users\dalemeredith\AppData\Local\Microsoft\Windows\Temporary Internet Files\Content.IE5\1L1M644K\MC900434663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492" y="2410941"/>
            <a:ext cx="290449" cy="28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2" descr="C:\Users\dalemeredith\AppData\Local\Microsoft\Windows\Temporary Internet Files\Content.IE5\1L1M644K\MC900434663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490" y="3307017"/>
            <a:ext cx="290449" cy="28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C:\Users\dalemeredith\AppData\Local\Microsoft\Windows\Temporary Internet Files\Content.IE5\1L1M644K\MC900434663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214" y="4202979"/>
            <a:ext cx="290449" cy="28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" name="Picture 2" descr="C:\Users\dalemeredith\AppData\Local\Microsoft\Windows\Temporary Internet Files\Content.IE5\1L1M644K\MC900434663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216" y="5064318"/>
            <a:ext cx="290449" cy="28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Picture 2" descr="C:\Users\dalemeredith\AppData\Local\Microsoft\Windows\Temporary Internet Files\Content.IE5\1L1M644K\MC900434663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285" y="777736"/>
            <a:ext cx="290449" cy="28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" name="Picture 2" descr="C:\Users\dalemeredith\AppData\Local\Microsoft\Windows\Temporary Internet Files\Content.IE5\1L1M644K\MC900434663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880" y="1500683"/>
            <a:ext cx="290449" cy="28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" name="Picture 2" descr="C:\Users\dalemeredith\AppData\Local\Microsoft\Windows\Temporary Internet Files\Content.IE5\1L1M644K\MC900434663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032" y="1518844"/>
            <a:ext cx="290449" cy="28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/>
          <p:cNvGrpSpPr/>
          <p:nvPr/>
        </p:nvGrpSpPr>
        <p:grpSpPr>
          <a:xfrm>
            <a:off x="3266715" y="6181699"/>
            <a:ext cx="6636284" cy="285980"/>
            <a:chOff x="3130572" y="6200085"/>
            <a:chExt cx="4977213" cy="285980"/>
          </a:xfrm>
        </p:grpSpPr>
        <p:sp>
          <p:nvSpPr>
            <p:cNvPr id="172" name="Rectangle 171"/>
            <p:cNvSpPr/>
            <p:nvPr/>
          </p:nvSpPr>
          <p:spPr>
            <a:xfrm>
              <a:off x="3130572" y="6200085"/>
              <a:ext cx="841966" cy="285980"/>
            </a:xfrm>
            <a:prstGeom prst="rect">
              <a:avLst/>
            </a:prstGeom>
            <a:solidFill>
              <a:srgbClr val="996633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1537" tIns="30769" rIns="61537" bIns="30769" rtlCol="0" anchor="ctr"/>
            <a:lstStyle/>
            <a:p>
              <a:pPr algn="ctr" defTabSz="914400"/>
              <a:r>
                <a:rPr lang="en-US" sz="800" b="1" dirty="0">
                  <a:solidFill>
                    <a:prstClr val="white"/>
                  </a:solidFill>
                </a:rPr>
                <a:t>Bridgeport HOA</a:t>
              </a:r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4168526" y="6201935"/>
              <a:ext cx="474502" cy="282281"/>
            </a:xfrm>
            <a:prstGeom prst="rect">
              <a:avLst/>
            </a:prstGeom>
            <a:solidFill>
              <a:srgbClr val="0066FF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1537" tIns="30769" rIns="61537" bIns="30769" rtlCol="0" anchor="ctr"/>
            <a:lstStyle/>
            <a:p>
              <a:pPr algn="ctr" defTabSz="914400"/>
              <a:r>
                <a:rPr lang="en-US" sz="800" b="1" dirty="0">
                  <a:solidFill>
                    <a:prstClr val="white"/>
                  </a:solidFill>
                </a:rPr>
                <a:t>DBA</a:t>
              </a:r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4839016" y="6203785"/>
              <a:ext cx="712013" cy="278581"/>
            </a:xfrm>
            <a:prstGeom prst="rect">
              <a:avLst/>
            </a:prstGeom>
            <a:solidFill>
              <a:srgbClr val="440DB3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1537" tIns="30769" rIns="61537" bIns="30769" rtlCol="0" anchor="ctr"/>
            <a:lstStyle/>
            <a:p>
              <a:pPr algn="ctr" defTabSz="914400"/>
              <a:r>
                <a:rPr lang="en-US" sz="800" b="1" dirty="0">
                  <a:solidFill>
                    <a:prstClr val="white"/>
                  </a:solidFill>
                </a:rPr>
                <a:t>Team</a:t>
              </a:r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5747017" y="6203785"/>
              <a:ext cx="474502" cy="278581"/>
            </a:xfrm>
            <a:prstGeom prst="rect">
              <a:avLst/>
            </a:prstGeom>
            <a:solidFill>
              <a:srgbClr val="00990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1537" tIns="30769" rIns="61537" bIns="30769" rtlCol="0" anchor="ctr"/>
            <a:lstStyle/>
            <a:p>
              <a:pPr algn="ctr" defTabSz="914400"/>
              <a:r>
                <a:rPr lang="en-US" sz="800" b="1" dirty="0">
                  <a:solidFill>
                    <a:prstClr val="white"/>
                  </a:solidFill>
                </a:rPr>
                <a:t>Lender</a:t>
              </a:r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6417507" y="6200085"/>
              <a:ext cx="706993" cy="26075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1537" tIns="30769" rIns="61537" bIns="30769" rtlCol="0" anchor="ctr"/>
            <a:lstStyle/>
            <a:p>
              <a:pPr algn="ctr" defTabSz="914400"/>
              <a:r>
                <a:rPr lang="en-US" sz="800" b="1" dirty="0">
                  <a:solidFill>
                    <a:prstClr val="black"/>
                  </a:solidFill>
                </a:rPr>
                <a:t>Contractor</a:t>
              </a: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7311464" y="6203784"/>
              <a:ext cx="796321" cy="282281"/>
            </a:xfrm>
            <a:prstGeom prst="rect">
              <a:avLst/>
            </a:prstGeom>
            <a:solidFill>
              <a:srgbClr val="0066FF"/>
            </a:solidFill>
            <a:ln w="57150"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1537" tIns="30769" rIns="61537" bIns="30769" rtlCol="0" anchor="ctr"/>
            <a:lstStyle/>
            <a:p>
              <a:pPr algn="ctr" defTabSz="914400"/>
              <a:r>
                <a:rPr lang="en-US" sz="800" b="1" dirty="0">
                  <a:solidFill>
                    <a:prstClr val="white"/>
                  </a:solidFill>
                </a:rPr>
                <a:t>Beginning of Phase</a:t>
              </a:r>
            </a:p>
          </p:txBody>
        </p:sp>
      </p:grpSp>
      <p:cxnSp>
        <p:nvCxnSpPr>
          <p:cNvPr id="107" name="Straight Connector 106"/>
          <p:cNvCxnSpPr/>
          <p:nvPr/>
        </p:nvCxnSpPr>
        <p:spPr bwMode="auto">
          <a:xfrm>
            <a:off x="2089665" y="6163146"/>
            <a:ext cx="849295" cy="0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 bwMode="auto">
          <a:xfrm>
            <a:off x="2049656" y="6312077"/>
            <a:ext cx="742541" cy="0"/>
          </a:xfrm>
          <a:prstGeom prst="line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030462" y="6362700"/>
            <a:ext cx="76655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900" b="1" dirty="0">
                <a:solidFill>
                  <a:prstClr val="black"/>
                </a:solidFill>
              </a:rPr>
              <a:t>Critical Path</a:t>
            </a:r>
          </a:p>
        </p:txBody>
      </p:sp>
      <p:sp>
        <p:nvSpPr>
          <p:cNvPr id="108" name="Rectangle 107"/>
          <p:cNvSpPr/>
          <p:nvPr/>
        </p:nvSpPr>
        <p:spPr>
          <a:xfrm>
            <a:off x="4656887" y="1644500"/>
            <a:ext cx="1229621" cy="702528"/>
          </a:xfrm>
          <a:prstGeom prst="rect">
            <a:avLst/>
          </a:prstGeom>
          <a:solidFill>
            <a:srgbClr val="0066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537" tIns="30769" rIns="61537" bIns="30769" rtlCol="0" anchor="ctr"/>
          <a:lstStyle/>
          <a:p>
            <a:pPr algn="ctr" defTabSz="914400"/>
            <a:r>
              <a:rPr lang="en-US" sz="800" b="1" dirty="0">
                <a:solidFill>
                  <a:prstClr val="white"/>
                </a:solidFill>
              </a:rPr>
              <a:t>Project Matrix created , areas of damage identified,  destructive testing proposal created</a:t>
            </a:r>
            <a:endParaRPr lang="en-US" sz="600" b="1" dirty="0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101" y="1513654"/>
            <a:ext cx="283633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8" name="Rectangle 117"/>
          <p:cNvSpPr/>
          <p:nvPr/>
        </p:nvSpPr>
        <p:spPr>
          <a:xfrm>
            <a:off x="2308445" y="4432419"/>
            <a:ext cx="1037683" cy="732651"/>
          </a:xfrm>
          <a:prstGeom prst="rect">
            <a:avLst/>
          </a:prstGeom>
          <a:solidFill>
            <a:srgbClr val="0066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1537" tIns="30769" rIns="61537" bIns="30769" rtlCol="0" anchor="ctr"/>
          <a:lstStyle/>
          <a:p>
            <a:pPr algn="ctr" defTabSz="914400"/>
            <a:r>
              <a:rPr lang="en-US" sz="800" b="1" dirty="0">
                <a:solidFill>
                  <a:prstClr val="white"/>
                </a:solidFill>
              </a:rPr>
              <a:t>Assessments and mapping of garage leaks.</a:t>
            </a:r>
            <a:endParaRPr lang="en-US" sz="600" b="1" dirty="0">
              <a:solidFill>
                <a:prstClr val="white"/>
              </a:solidFill>
            </a:endParaRPr>
          </a:p>
        </p:txBody>
      </p:sp>
      <p:pic>
        <p:nvPicPr>
          <p:cNvPr id="16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2397" y="6181929"/>
            <a:ext cx="283633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0" name="TextBox 169"/>
          <p:cNvSpPr txBox="1"/>
          <p:nvPr/>
        </p:nvSpPr>
        <p:spPr>
          <a:xfrm>
            <a:off x="10526030" y="6209273"/>
            <a:ext cx="9557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900" b="1" dirty="0">
                <a:solidFill>
                  <a:prstClr val="black"/>
                </a:solidFill>
              </a:rPr>
              <a:t>Completed Task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422" y="2555927"/>
            <a:ext cx="283633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101" y="2512929"/>
            <a:ext cx="283633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389" y="3376894"/>
            <a:ext cx="283633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052" y="3372270"/>
            <a:ext cx="283633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A0B713-518E-41C5-AB2A-7E6D8EFBD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8825" y="3330296"/>
            <a:ext cx="284504" cy="28653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D8FA4A1-28B9-45C4-B3C5-F0161A7D22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7529" y="4254228"/>
            <a:ext cx="284504" cy="286537"/>
          </a:xfrm>
          <a:prstGeom prst="rect">
            <a:avLst/>
          </a:prstGeom>
        </p:spPr>
      </p:pic>
      <p:pic>
        <p:nvPicPr>
          <p:cNvPr id="126" name="Picture 2">
            <a:extLst>
              <a:ext uri="{FF2B5EF4-FFF2-40B4-BE49-F238E27FC236}">
                <a16:creationId xmlns:a16="http://schemas.microsoft.com/office/drawing/2014/main" id="{048089A1-7E06-3103-DDDE-C042BFB92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071" y="793043"/>
            <a:ext cx="283633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7" name="Picture 2">
            <a:extLst>
              <a:ext uri="{FF2B5EF4-FFF2-40B4-BE49-F238E27FC236}">
                <a16:creationId xmlns:a16="http://schemas.microsoft.com/office/drawing/2014/main" id="{BD70551C-0AC5-5CF3-B73F-8476DAD2B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452" y="780732"/>
            <a:ext cx="283633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Star: 5 Points 21">
            <a:extLst>
              <a:ext uri="{FF2B5EF4-FFF2-40B4-BE49-F238E27FC236}">
                <a16:creationId xmlns:a16="http://schemas.microsoft.com/office/drawing/2014/main" id="{90491DBE-F197-E642-CF09-2C5941F20448}"/>
              </a:ext>
            </a:extLst>
          </p:cNvPr>
          <p:cNvSpPr/>
          <p:nvPr/>
        </p:nvSpPr>
        <p:spPr>
          <a:xfrm>
            <a:off x="9274628" y="1709058"/>
            <a:ext cx="446314" cy="39188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Star: 5 Points 127">
            <a:extLst>
              <a:ext uri="{FF2B5EF4-FFF2-40B4-BE49-F238E27FC236}">
                <a16:creationId xmlns:a16="http://schemas.microsoft.com/office/drawing/2014/main" id="{F3C014B6-1910-C252-23A8-12DB41E436E8}"/>
              </a:ext>
            </a:extLst>
          </p:cNvPr>
          <p:cNvSpPr/>
          <p:nvPr/>
        </p:nvSpPr>
        <p:spPr>
          <a:xfrm>
            <a:off x="7380514" y="2111830"/>
            <a:ext cx="446314" cy="39188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Star: 5 Points 128">
            <a:extLst>
              <a:ext uri="{FF2B5EF4-FFF2-40B4-BE49-F238E27FC236}">
                <a16:creationId xmlns:a16="http://schemas.microsoft.com/office/drawing/2014/main" id="{D48155DE-70FC-B512-0598-335D7C0E91EB}"/>
              </a:ext>
            </a:extLst>
          </p:cNvPr>
          <p:cNvSpPr/>
          <p:nvPr/>
        </p:nvSpPr>
        <p:spPr>
          <a:xfrm>
            <a:off x="8327571" y="2155373"/>
            <a:ext cx="446314" cy="39188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Star: 5 Points 129">
            <a:extLst>
              <a:ext uri="{FF2B5EF4-FFF2-40B4-BE49-F238E27FC236}">
                <a16:creationId xmlns:a16="http://schemas.microsoft.com/office/drawing/2014/main" id="{0C34F4BB-6BFC-32C4-C7A3-BBB5C4E5C91F}"/>
              </a:ext>
            </a:extLst>
          </p:cNvPr>
          <p:cNvSpPr/>
          <p:nvPr/>
        </p:nvSpPr>
        <p:spPr>
          <a:xfrm>
            <a:off x="4629450" y="4335020"/>
            <a:ext cx="446314" cy="39188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1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2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28" grpId="0" animBg="1"/>
      <p:bldP spid="129" grpId="0" animBg="1"/>
      <p:bldP spid="1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9C7E20D-1DD2-3765-55F1-DB185DC710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5029" y="1860756"/>
            <a:ext cx="6766627" cy="4919996"/>
          </a:xfrm>
          <a:ln w="38100">
            <a:solidFill>
              <a:schemeClr val="tx1"/>
            </a:solidFill>
          </a:ln>
        </p:spPr>
      </p:pic>
      <p:grpSp>
        <p:nvGrpSpPr>
          <p:cNvPr id="7" name="Group 17">
            <a:extLst>
              <a:ext uri="{FF2B5EF4-FFF2-40B4-BE49-F238E27FC236}">
                <a16:creationId xmlns:a16="http://schemas.microsoft.com/office/drawing/2014/main" id="{8CF21F09-4EAB-9BB2-6893-BF7FEF8FE382}"/>
              </a:ext>
            </a:extLst>
          </p:cNvPr>
          <p:cNvGrpSpPr>
            <a:grpSpLocks/>
          </p:cNvGrpSpPr>
          <p:nvPr/>
        </p:nvGrpSpPr>
        <p:grpSpPr bwMode="auto">
          <a:xfrm>
            <a:off x="272144" y="248279"/>
            <a:ext cx="2930696" cy="851178"/>
            <a:chOff x="0" y="3794918"/>
            <a:chExt cx="5837237" cy="160020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6D0FDF2-A117-DE27-47DE-2D5814E5F9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794918"/>
              <a:ext cx="5837237" cy="1600201"/>
            </a:xfrm>
            <a:prstGeom prst="rect">
              <a:avLst/>
            </a:prstGeom>
            <a:solidFill>
              <a:schemeClr val="bg1"/>
            </a:solidFill>
            <a:ln w="57150" algn="ctr">
              <a:noFill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826252" fontAlgn="base">
                <a:spcBef>
                  <a:spcPct val="0"/>
                </a:spcBef>
                <a:spcAft>
                  <a:spcPct val="0"/>
                </a:spcAft>
              </a:pPr>
              <a:endParaRPr lang="en-US" sz="1626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10" name="Picture 15" descr="Full logo with no Background.jpg">
              <a:extLst>
                <a:ext uri="{FF2B5EF4-FFF2-40B4-BE49-F238E27FC236}">
                  <a16:creationId xmlns:a16="http://schemas.microsoft.com/office/drawing/2014/main" id="{A16ECCFD-3E99-4BE4-2DAA-CEF9F5F11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037" y="3834543"/>
              <a:ext cx="5715000" cy="1484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FC824B5-B6C6-8A32-3CFB-3489C83041BB}"/>
              </a:ext>
            </a:extLst>
          </p:cNvPr>
          <p:cNvSpPr txBox="1"/>
          <p:nvPr/>
        </p:nvSpPr>
        <p:spPr>
          <a:xfrm>
            <a:off x="4156559" y="297712"/>
            <a:ext cx="6932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Examples of building components that need repair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9CC1797-DE35-D837-CD2B-869910D54D98}"/>
              </a:ext>
            </a:extLst>
          </p:cNvPr>
          <p:cNvGrpSpPr/>
          <p:nvPr/>
        </p:nvGrpSpPr>
        <p:grpSpPr>
          <a:xfrm>
            <a:off x="3570514" y="2416629"/>
            <a:ext cx="5083629" cy="4114800"/>
            <a:chOff x="3570514" y="2416629"/>
            <a:chExt cx="5083629" cy="41148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6605D23-2BD2-BD9C-AEBE-6B564598D893}"/>
                </a:ext>
              </a:extLst>
            </p:cNvPr>
            <p:cNvSpPr/>
            <p:nvPr/>
          </p:nvSpPr>
          <p:spPr bwMode="auto">
            <a:xfrm>
              <a:off x="3570514" y="2558143"/>
              <a:ext cx="1436915" cy="3973286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8DCB413-BE4F-9555-A582-6F806C4350E9}"/>
                </a:ext>
              </a:extLst>
            </p:cNvPr>
            <p:cNvCxnSpPr>
              <a:cxnSpLocks/>
              <a:endCxn id="13" idx="7"/>
            </p:cNvCxnSpPr>
            <p:nvPr/>
          </p:nvCxnSpPr>
          <p:spPr bwMode="auto">
            <a:xfrm flipH="1">
              <a:off x="4796998" y="2416629"/>
              <a:ext cx="3857145" cy="723388"/>
            </a:xfrm>
            <a:prstGeom prst="straightConnector1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9CCA1BF-3BDD-3749-8C92-7827ED74BBE6}"/>
              </a:ext>
            </a:extLst>
          </p:cNvPr>
          <p:cNvSpPr txBox="1"/>
          <p:nvPr/>
        </p:nvSpPr>
        <p:spPr>
          <a:xfrm>
            <a:off x="8654143" y="1780953"/>
            <a:ext cx="3202678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Trim needs to be repaired and/or replaced.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A3BFF1B-B78D-5360-8482-6D17F89770BA}"/>
              </a:ext>
            </a:extLst>
          </p:cNvPr>
          <p:cNvCxnSpPr/>
          <p:nvPr/>
        </p:nvCxnSpPr>
        <p:spPr bwMode="auto">
          <a:xfrm flipH="1">
            <a:off x="6868886" y="4234543"/>
            <a:ext cx="2198914" cy="283028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0DACA1C-2696-5DEE-C812-414C78B200A8}"/>
              </a:ext>
            </a:extLst>
          </p:cNvPr>
          <p:cNvSpPr txBox="1"/>
          <p:nvPr/>
        </p:nvSpPr>
        <p:spPr>
          <a:xfrm>
            <a:off x="8654143" y="3718610"/>
            <a:ext cx="3202678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Siding needs new paint.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C328585-1809-8EEC-E2E1-81693BEE008F}"/>
              </a:ext>
            </a:extLst>
          </p:cNvPr>
          <p:cNvGrpSpPr>
            <a:grpSpLocks/>
          </p:cNvGrpSpPr>
          <p:nvPr/>
        </p:nvGrpSpPr>
        <p:grpSpPr bwMode="auto">
          <a:xfrm>
            <a:off x="9962923" y="5406004"/>
            <a:ext cx="1332845" cy="1058267"/>
            <a:chOff x="7970838" y="5853113"/>
            <a:chExt cx="1631950" cy="1327150"/>
          </a:xfrm>
        </p:grpSpPr>
        <p:sp>
          <p:nvSpPr>
            <p:cNvPr id="16" name="AutoShape 7">
              <a:extLst>
                <a:ext uri="{FF2B5EF4-FFF2-40B4-BE49-F238E27FC236}">
                  <a16:creationId xmlns:a16="http://schemas.microsoft.com/office/drawing/2014/main" id="{31D468A4-C40E-7366-5A4A-6E0EEFD9C35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970838" y="5853113"/>
              <a:ext cx="1631950" cy="1327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  <a:scene3d>
              <a:camera prst="isometricLeftDown"/>
              <a:lightRig rig="threePt" dir="t"/>
            </a:scene3d>
          </p:spPr>
          <p:txBody>
            <a:bodyPr/>
            <a:lstStyle/>
            <a:p>
              <a:pPr defTabSz="82369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2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D4D3B89-DC81-5DC6-00D4-DA1D7BD6C8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70838" y="5853113"/>
              <a:ext cx="815975" cy="1204913"/>
            </a:xfrm>
            <a:custGeom>
              <a:avLst/>
              <a:gdLst>
                <a:gd name="T0" fmla="*/ 2147483647 w 514"/>
                <a:gd name="T1" fmla="*/ 2147483647 h 759"/>
                <a:gd name="T2" fmla="*/ 2147483647 w 514"/>
                <a:gd name="T3" fmla="*/ 2147483647 h 759"/>
                <a:gd name="T4" fmla="*/ 2147483647 w 514"/>
                <a:gd name="T5" fmla="*/ 2147483647 h 759"/>
                <a:gd name="T6" fmla="*/ 2147483647 w 514"/>
                <a:gd name="T7" fmla="*/ 2147483647 h 759"/>
                <a:gd name="T8" fmla="*/ 2147483647 w 514"/>
                <a:gd name="T9" fmla="*/ 2147483647 h 759"/>
                <a:gd name="T10" fmla="*/ 2147483647 w 514"/>
                <a:gd name="T11" fmla="*/ 2147483647 h 759"/>
                <a:gd name="T12" fmla="*/ 2147483647 w 514"/>
                <a:gd name="T13" fmla="*/ 2147483647 h 759"/>
                <a:gd name="T14" fmla="*/ 2147483647 w 514"/>
                <a:gd name="T15" fmla="*/ 2147483647 h 759"/>
                <a:gd name="T16" fmla="*/ 2147483647 w 514"/>
                <a:gd name="T17" fmla="*/ 2147483647 h 759"/>
                <a:gd name="T18" fmla="*/ 2147483647 w 514"/>
                <a:gd name="T19" fmla="*/ 2147483647 h 759"/>
                <a:gd name="T20" fmla="*/ 2147483647 w 514"/>
                <a:gd name="T21" fmla="*/ 2147483647 h 759"/>
                <a:gd name="T22" fmla="*/ 2147483647 w 514"/>
                <a:gd name="T23" fmla="*/ 2147483647 h 759"/>
                <a:gd name="T24" fmla="*/ 2147483647 w 514"/>
                <a:gd name="T25" fmla="*/ 2147483647 h 759"/>
                <a:gd name="T26" fmla="*/ 2147483647 w 514"/>
                <a:gd name="T27" fmla="*/ 2147483647 h 759"/>
                <a:gd name="T28" fmla="*/ 2147483647 w 514"/>
                <a:gd name="T29" fmla="*/ 2147483647 h 759"/>
                <a:gd name="T30" fmla="*/ 2147483647 w 514"/>
                <a:gd name="T31" fmla="*/ 2147483647 h 759"/>
                <a:gd name="T32" fmla="*/ 2147483647 w 514"/>
                <a:gd name="T33" fmla="*/ 2147483647 h 759"/>
                <a:gd name="T34" fmla="*/ 2147483647 w 514"/>
                <a:gd name="T35" fmla="*/ 2147483647 h 759"/>
                <a:gd name="T36" fmla="*/ 2147483647 w 514"/>
                <a:gd name="T37" fmla="*/ 2147483647 h 759"/>
                <a:gd name="T38" fmla="*/ 2147483647 w 514"/>
                <a:gd name="T39" fmla="*/ 0 h 759"/>
                <a:gd name="T40" fmla="*/ 2147483647 w 514"/>
                <a:gd name="T41" fmla="*/ 2147483647 h 759"/>
                <a:gd name="T42" fmla="*/ 2147483647 w 514"/>
                <a:gd name="T43" fmla="*/ 2147483647 h 759"/>
                <a:gd name="T44" fmla="*/ 2147483647 w 514"/>
                <a:gd name="T45" fmla="*/ 2147483647 h 759"/>
                <a:gd name="T46" fmla="*/ 2147483647 w 514"/>
                <a:gd name="T47" fmla="*/ 2147483647 h 759"/>
                <a:gd name="T48" fmla="*/ 2147483647 w 514"/>
                <a:gd name="T49" fmla="*/ 2147483647 h 759"/>
                <a:gd name="T50" fmla="*/ 2147483647 w 514"/>
                <a:gd name="T51" fmla="*/ 2147483647 h 759"/>
                <a:gd name="T52" fmla="*/ 2147483647 w 514"/>
                <a:gd name="T53" fmla="*/ 2147483647 h 759"/>
                <a:gd name="T54" fmla="*/ 2147483647 w 514"/>
                <a:gd name="T55" fmla="*/ 2147483647 h 759"/>
                <a:gd name="T56" fmla="*/ 2147483647 w 514"/>
                <a:gd name="T57" fmla="*/ 2147483647 h 759"/>
                <a:gd name="T58" fmla="*/ 2147483647 w 514"/>
                <a:gd name="T59" fmla="*/ 2147483647 h 759"/>
                <a:gd name="T60" fmla="*/ 2147483647 w 514"/>
                <a:gd name="T61" fmla="*/ 2147483647 h 759"/>
                <a:gd name="T62" fmla="*/ 2147483647 w 514"/>
                <a:gd name="T63" fmla="*/ 2147483647 h 759"/>
                <a:gd name="T64" fmla="*/ 2147483647 w 514"/>
                <a:gd name="T65" fmla="*/ 2147483647 h 759"/>
                <a:gd name="T66" fmla="*/ 2147483647 w 514"/>
                <a:gd name="T67" fmla="*/ 2147483647 h 759"/>
                <a:gd name="T68" fmla="*/ 2147483647 w 514"/>
                <a:gd name="T69" fmla="*/ 2147483647 h 759"/>
                <a:gd name="T70" fmla="*/ 2147483647 w 514"/>
                <a:gd name="T71" fmla="*/ 2147483647 h 759"/>
                <a:gd name="T72" fmla="*/ 2147483647 w 514"/>
                <a:gd name="T73" fmla="*/ 2147483647 h 759"/>
                <a:gd name="T74" fmla="*/ 2147483647 w 514"/>
                <a:gd name="T75" fmla="*/ 2147483647 h 759"/>
                <a:gd name="T76" fmla="*/ 2147483647 w 514"/>
                <a:gd name="T77" fmla="*/ 2147483647 h 759"/>
                <a:gd name="T78" fmla="*/ 2147483647 w 514"/>
                <a:gd name="T79" fmla="*/ 2147483647 h 759"/>
                <a:gd name="T80" fmla="*/ 2147483647 w 514"/>
                <a:gd name="T81" fmla="*/ 2147483647 h 759"/>
                <a:gd name="T82" fmla="*/ 2147483647 w 514"/>
                <a:gd name="T83" fmla="*/ 2147483647 h 759"/>
                <a:gd name="T84" fmla="*/ 2147483647 w 514"/>
                <a:gd name="T85" fmla="*/ 2147483647 h 759"/>
                <a:gd name="T86" fmla="*/ 2147483647 w 514"/>
                <a:gd name="T87" fmla="*/ 2147483647 h 759"/>
                <a:gd name="T88" fmla="*/ 2147483647 w 514"/>
                <a:gd name="T89" fmla="*/ 2147483647 h 759"/>
                <a:gd name="T90" fmla="*/ 2147483647 w 514"/>
                <a:gd name="T91" fmla="*/ 2147483647 h 759"/>
                <a:gd name="T92" fmla="*/ 2147483647 w 514"/>
                <a:gd name="T93" fmla="*/ 2147483647 h 759"/>
                <a:gd name="T94" fmla="*/ 2147483647 w 514"/>
                <a:gd name="T95" fmla="*/ 2147483647 h 759"/>
                <a:gd name="T96" fmla="*/ 2147483647 w 514"/>
                <a:gd name="T97" fmla="*/ 2147483647 h 759"/>
                <a:gd name="T98" fmla="*/ 2147483647 w 514"/>
                <a:gd name="T99" fmla="*/ 2147483647 h 759"/>
                <a:gd name="T100" fmla="*/ 2147483647 w 514"/>
                <a:gd name="T101" fmla="*/ 2147483647 h 759"/>
                <a:gd name="T102" fmla="*/ 2147483647 w 514"/>
                <a:gd name="T103" fmla="*/ 2147483647 h 759"/>
                <a:gd name="T104" fmla="*/ 2147483647 w 514"/>
                <a:gd name="T105" fmla="*/ 2147483647 h 759"/>
                <a:gd name="T106" fmla="*/ 2147483647 w 514"/>
                <a:gd name="T107" fmla="*/ 2147483647 h 759"/>
                <a:gd name="T108" fmla="*/ 2147483647 w 514"/>
                <a:gd name="T109" fmla="*/ 2147483647 h 759"/>
                <a:gd name="T110" fmla="*/ 2147483647 w 514"/>
                <a:gd name="T111" fmla="*/ 2147483647 h 759"/>
                <a:gd name="T112" fmla="*/ 2147483647 w 514"/>
                <a:gd name="T113" fmla="*/ 2147483647 h 759"/>
                <a:gd name="T114" fmla="*/ 2147483647 w 514"/>
                <a:gd name="T115" fmla="*/ 2147483647 h 759"/>
                <a:gd name="T116" fmla="*/ 2147483647 w 514"/>
                <a:gd name="T117" fmla="*/ 2147483647 h 759"/>
                <a:gd name="T118" fmla="*/ 2147483647 w 514"/>
                <a:gd name="T119" fmla="*/ 2147483647 h 759"/>
                <a:gd name="T120" fmla="*/ 2147483647 w 514"/>
                <a:gd name="T121" fmla="*/ 2147483647 h 759"/>
                <a:gd name="T122" fmla="*/ 2147483647 w 514"/>
                <a:gd name="T123" fmla="*/ 2147483647 h 75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14"/>
                <a:gd name="T187" fmla="*/ 0 h 759"/>
                <a:gd name="T188" fmla="*/ 514 w 514"/>
                <a:gd name="T189" fmla="*/ 759 h 75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14" h="759">
                  <a:moveTo>
                    <a:pt x="205" y="330"/>
                  </a:moveTo>
                  <a:lnTo>
                    <a:pt x="192" y="331"/>
                  </a:lnTo>
                  <a:lnTo>
                    <a:pt x="179" y="333"/>
                  </a:lnTo>
                  <a:lnTo>
                    <a:pt x="166" y="335"/>
                  </a:lnTo>
                  <a:lnTo>
                    <a:pt x="155" y="339"/>
                  </a:lnTo>
                  <a:lnTo>
                    <a:pt x="143" y="344"/>
                  </a:lnTo>
                  <a:lnTo>
                    <a:pt x="133" y="350"/>
                  </a:lnTo>
                  <a:lnTo>
                    <a:pt x="123" y="357"/>
                  </a:lnTo>
                  <a:lnTo>
                    <a:pt x="114" y="366"/>
                  </a:lnTo>
                  <a:lnTo>
                    <a:pt x="106" y="375"/>
                  </a:lnTo>
                  <a:lnTo>
                    <a:pt x="98" y="386"/>
                  </a:lnTo>
                  <a:lnTo>
                    <a:pt x="91" y="398"/>
                  </a:lnTo>
                  <a:lnTo>
                    <a:pt x="85" y="411"/>
                  </a:lnTo>
                  <a:lnTo>
                    <a:pt x="80" y="425"/>
                  </a:lnTo>
                  <a:lnTo>
                    <a:pt x="76" y="440"/>
                  </a:lnTo>
                  <a:lnTo>
                    <a:pt x="72" y="457"/>
                  </a:lnTo>
                  <a:lnTo>
                    <a:pt x="70" y="474"/>
                  </a:lnTo>
                  <a:lnTo>
                    <a:pt x="69" y="493"/>
                  </a:lnTo>
                  <a:lnTo>
                    <a:pt x="68" y="514"/>
                  </a:lnTo>
                  <a:lnTo>
                    <a:pt x="69" y="534"/>
                  </a:lnTo>
                  <a:lnTo>
                    <a:pt x="70" y="553"/>
                  </a:lnTo>
                  <a:lnTo>
                    <a:pt x="74" y="571"/>
                  </a:lnTo>
                  <a:lnTo>
                    <a:pt x="78" y="588"/>
                  </a:lnTo>
                  <a:lnTo>
                    <a:pt x="83" y="604"/>
                  </a:lnTo>
                  <a:lnTo>
                    <a:pt x="90" y="618"/>
                  </a:lnTo>
                  <a:lnTo>
                    <a:pt x="97" y="632"/>
                  </a:lnTo>
                  <a:lnTo>
                    <a:pt x="105" y="645"/>
                  </a:lnTo>
                  <a:lnTo>
                    <a:pt x="114" y="656"/>
                  </a:lnTo>
                  <a:lnTo>
                    <a:pt x="123" y="667"/>
                  </a:lnTo>
                  <a:lnTo>
                    <a:pt x="133" y="677"/>
                  </a:lnTo>
                  <a:lnTo>
                    <a:pt x="144" y="685"/>
                  </a:lnTo>
                  <a:lnTo>
                    <a:pt x="155" y="693"/>
                  </a:lnTo>
                  <a:lnTo>
                    <a:pt x="166" y="699"/>
                  </a:lnTo>
                  <a:lnTo>
                    <a:pt x="178" y="705"/>
                  </a:lnTo>
                  <a:lnTo>
                    <a:pt x="190" y="709"/>
                  </a:lnTo>
                  <a:lnTo>
                    <a:pt x="202" y="713"/>
                  </a:lnTo>
                  <a:lnTo>
                    <a:pt x="214" y="715"/>
                  </a:lnTo>
                  <a:lnTo>
                    <a:pt x="226" y="716"/>
                  </a:lnTo>
                  <a:lnTo>
                    <a:pt x="238" y="717"/>
                  </a:lnTo>
                  <a:lnTo>
                    <a:pt x="252" y="716"/>
                  </a:lnTo>
                  <a:lnTo>
                    <a:pt x="265" y="714"/>
                  </a:lnTo>
                  <a:lnTo>
                    <a:pt x="278" y="710"/>
                  </a:lnTo>
                  <a:lnTo>
                    <a:pt x="292" y="705"/>
                  </a:lnTo>
                  <a:lnTo>
                    <a:pt x="306" y="698"/>
                  </a:lnTo>
                  <a:lnTo>
                    <a:pt x="320" y="690"/>
                  </a:lnTo>
                  <a:lnTo>
                    <a:pt x="336" y="680"/>
                  </a:lnTo>
                  <a:lnTo>
                    <a:pt x="352" y="670"/>
                  </a:lnTo>
                  <a:lnTo>
                    <a:pt x="352" y="397"/>
                  </a:lnTo>
                  <a:lnTo>
                    <a:pt x="342" y="387"/>
                  </a:lnTo>
                  <a:lnTo>
                    <a:pt x="332" y="378"/>
                  </a:lnTo>
                  <a:lnTo>
                    <a:pt x="320" y="370"/>
                  </a:lnTo>
                  <a:lnTo>
                    <a:pt x="309" y="361"/>
                  </a:lnTo>
                  <a:lnTo>
                    <a:pt x="296" y="354"/>
                  </a:lnTo>
                  <a:lnTo>
                    <a:pt x="283" y="347"/>
                  </a:lnTo>
                  <a:lnTo>
                    <a:pt x="268" y="342"/>
                  </a:lnTo>
                  <a:lnTo>
                    <a:pt x="254" y="337"/>
                  </a:lnTo>
                  <a:lnTo>
                    <a:pt x="238" y="333"/>
                  </a:lnTo>
                  <a:lnTo>
                    <a:pt x="222" y="331"/>
                  </a:lnTo>
                  <a:lnTo>
                    <a:pt x="205" y="330"/>
                  </a:lnTo>
                  <a:close/>
                  <a:moveTo>
                    <a:pt x="329" y="0"/>
                  </a:moveTo>
                  <a:lnTo>
                    <a:pt x="422" y="0"/>
                  </a:lnTo>
                  <a:lnTo>
                    <a:pt x="422" y="16"/>
                  </a:lnTo>
                  <a:lnTo>
                    <a:pt x="421" y="31"/>
                  </a:lnTo>
                  <a:lnTo>
                    <a:pt x="421" y="47"/>
                  </a:lnTo>
                  <a:lnTo>
                    <a:pt x="420" y="62"/>
                  </a:lnTo>
                  <a:lnTo>
                    <a:pt x="420" y="76"/>
                  </a:lnTo>
                  <a:lnTo>
                    <a:pt x="420" y="88"/>
                  </a:lnTo>
                  <a:lnTo>
                    <a:pt x="420" y="656"/>
                  </a:lnTo>
                  <a:lnTo>
                    <a:pt x="420" y="668"/>
                  </a:lnTo>
                  <a:lnTo>
                    <a:pt x="421" y="678"/>
                  </a:lnTo>
                  <a:lnTo>
                    <a:pt x="423" y="687"/>
                  </a:lnTo>
                  <a:lnTo>
                    <a:pt x="426" y="694"/>
                  </a:lnTo>
                  <a:lnTo>
                    <a:pt x="429" y="700"/>
                  </a:lnTo>
                  <a:lnTo>
                    <a:pt x="434" y="705"/>
                  </a:lnTo>
                  <a:lnTo>
                    <a:pt x="439" y="709"/>
                  </a:lnTo>
                  <a:lnTo>
                    <a:pt x="446" y="711"/>
                  </a:lnTo>
                  <a:lnTo>
                    <a:pt x="454" y="712"/>
                  </a:lnTo>
                  <a:lnTo>
                    <a:pt x="463" y="712"/>
                  </a:lnTo>
                  <a:lnTo>
                    <a:pt x="474" y="712"/>
                  </a:lnTo>
                  <a:lnTo>
                    <a:pt x="485" y="710"/>
                  </a:lnTo>
                  <a:lnTo>
                    <a:pt x="499" y="707"/>
                  </a:lnTo>
                  <a:lnTo>
                    <a:pt x="513" y="703"/>
                  </a:lnTo>
                  <a:lnTo>
                    <a:pt x="514" y="703"/>
                  </a:lnTo>
                  <a:lnTo>
                    <a:pt x="514" y="704"/>
                  </a:lnTo>
                  <a:lnTo>
                    <a:pt x="514" y="707"/>
                  </a:lnTo>
                  <a:lnTo>
                    <a:pt x="513" y="707"/>
                  </a:lnTo>
                  <a:lnTo>
                    <a:pt x="505" y="712"/>
                  </a:lnTo>
                  <a:lnTo>
                    <a:pt x="496" y="716"/>
                  </a:lnTo>
                  <a:lnTo>
                    <a:pt x="475" y="726"/>
                  </a:lnTo>
                  <a:lnTo>
                    <a:pt x="464" y="731"/>
                  </a:lnTo>
                  <a:lnTo>
                    <a:pt x="453" y="736"/>
                  </a:lnTo>
                  <a:lnTo>
                    <a:pt x="442" y="741"/>
                  </a:lnTo>
                  <a:lnTo>
                    <a:pt x="431" y="745"/>
                  </a:lnTo>
                  <a:lnTo>
                    <a:pt x="420" y="749"/>
                  </a:lnTo>
                  <a:lnTo>
                    <a:pt x="410" y="753"/>
                  </a:lnTo>
                  <a:lnTo>
                    <a:pt x="401" y="755"/>
                  </a:lnTo>
                  <a:lnTo>
                    <a:pt x="392" y="758"/>
                  </a:lnTo>
                  <a:lnTo>
                    <a:pt x="385" y="759"/>
                  </a:lnTo>
                  <a:lnTo>
                    <a:pt x="379" y="759"/>
                  </a:lnTo>
                  <a:lnTo>
                    <a:pt x="374" y="758"/>
                  </a:lnTo>
                  <a:lnTo>
                    <a:pt x="370" y="756"/>
                  </a:lnTo>
                  <a:lnTo>
                    <a:pt x="367" y="751"/>
                  </a:lnTo>
                  <a:lnTo>
                    <a:pt x="364" y="745"/>
                  </a:lnTo>
                  <a:lnTo>
                    <a:pt x="361" y="738"/>
                  </a:lnTo>
                  <a:lnTo>
                    <a:pt x="358" y="730"/>
                  </a:lnTo>
                  <a:lnTo>
                    <a:pt x="356" y="721"/>
                  </a:lnTo>
                  <a:lnTo>
                    <a:pt x="355" y="712"/>
                  </a:lnTo>
                  <a:lnTo>
                    <a:pt x="353" y="702"/>
                  </a:lnTo>
                  <a:lnTo>
                    <a:pt x="352" y="693"/>
                  </a:lnTo>
                  <a:lnTo>
                    <a:pt x="352" y="684"/>
                  </a:lnTo>
                  <a:lnTo>
                    <a:pt x="333" y="698"/>
                  </a:lnTo>
                  <a:lnTo>
                    <a:pt x="315" y="711"/>
                  </a:lnTo>
                  <a:lnTo>
                    <a:pt x="298" y="722"/>
                  </a:lnTo>
                  <a:lnTo>
                    <a:pt x="280" y="732"/>
                  </a:lnTo>
                  <a:lnTo>
                    <a:pt x="264" y="740"/>
                  </a:lnTo>
                  <a:lnTo>
                    <a:pt x="247" y="746"/>
                  </a:lnTo>
                  <a:lnTo>
                    <a:pt x="231" y="751"/>
                  </a:lnTo>
                  <a:lnTo>
                    <a:pt x="216" y="754"/>
                  </a:lnTo>
                  <a:lnTo>
                    <a:pt x="201" y="757"/>
                  </a:lnTo>
                  <a:lnTo>
                    <a:pt x="186" y="757"/>
                  </a:lnTo>
                  <a:lnTo>
                    <a:pt x="169" y="756"/>
                  </a:lnTo>
                  <a:lnTo>
                    <a:pt x="152" y="754"/>
                  </a:lnTo>
                  <a:lnTo>
                    <a:pt x="136" y="749"/>
                  </a:lnTo>
                  <a:lnTo>
                    <a:pt x="120" y="743"/>
                  </a:lnTo>
                  <a:lnTo>
                    <a:pt x="104" y="736"/>
                  </a:lnTo>
                  <a:lnTo>
                    <a:pt x="89" y="727"/>
                  </a:lnTo>
                  <a:lnTo>
                    <a:pt x="75" y="716"/>
                  </a:lnTo>
                  <a:lnTo>
                    <a:pt x="63" y="704"/>
                  </a:lnTo>
                  <a:lnTo>
                    <a:pt x="50" y="691"/>
                  </a:lnTo>
                  <a:lnTo>
                    <a:pt x="39" y="677"/>
                  </a:lnTo>
                  <a:lnTo>
                    <a:pt x="30" y="662"/>
                  </a:lnTo>
                  <a:lnTo>
                    <a:pt x="21" y="645"/>
                  </a:lnTo>
                  <a:lnTo>
                    <a:pt x="14" y="628"/>
                  </a:lnTo>
                  <a:lnTo>
                    <a:pt x="8" y="610"/>
                  </a:lnTo>
                  <a:lnTo>
                    <a:pt x="3" y="591"/>
                  </a:lnTo>
                  <a:lnTo>
                    <a:pt x="1" y="571"/>
                  </a:lnTo>
                  <a:lnTo>
                    <a:pt x="0" y="550"/>
                  </a:lnTo>
                  <a:lnTo>
                    <a:pt x="1" y="531"/>
                  </a:lnTo>
                  <a:lnTo>
                    <a:pt x="3" y="512"/>
                  </a:lnTo>
                  <a:lnTo>
                    <a:pt x="7" y="493"/>
                  </a:lnTo>
                  <a:lnTo>
                    <a:pt x="13" y="475"/>
                  </a:lnTo>
                  <a:lnTo>
                    <a:pt x="20" y="457"/>
                  </a:lnTo>
                  <a:lnTo>
                    <a:pt x="28" y="440"/>
                  </a:lnTo>
                  <a:lnTo>
                    <a:pt x="37" y="423"/>
                  </a:lnTo>
                  <a:lnTo>
                    <a:pt x="48" y="407"/>
                  </a:lnTo>
                  <a:lnTo>
                    <a:pt x="60" y="392"/>
                  </a:lnTo>
                  <a:lnTo>
                    <a:pt x="73" y="378"/>
                  </a:lnTo>
                  <a:lnTo>
                    <a:pt x="87" y="364"/>
                  </a:lnTo>
                  <a:lnTo>
                    <a:pt x="103" y="352"/>
                  </a:lnTo>
                  <a:lnTo>
                    <a:pt x="119" y="341"/>
                  </a:lnTo>
                  <a:lnTo>
                    <a:pt x="136" y="331"/>
                  </a:lnTo>
                  <a:lnTo>
                    <a:pt x="154" y="323"/>
                  </a:lnTo>
                  <a:lnTo>
                    <a:pt x="172" y="316"/>
                  </a:lnTo>
                  <a:lnTo>
                    <a:pt x="192" y="310"/>
                  </a:lnTo>
                  <a:lnTo>
                    <a:pt x="212" y="306"/>
                  </a:lnTo>
                  <a:lnTo>
                    <a:pt x="233" y="303"/>
                  </a:lnTo>
                  <a:lnTo>
                    <a:pt x="254" y="302"/>
                  </a:lnTo>
                  <a:lnTo>
                    <a:pt x="275" y="303"/>
                  </a:lnTo>
                  <a:lnTo>
                    <a:pt x="295" y="305"/>
                  </a:lnTo>
                  <a:lnTo>
                    <a:pt x="315" y="308"/>
                  </a:lnTo>
                  <a:lnTo>
                    <a:pt x="334" y="311"/>
                  </a:lnTo>
                  <a:lnTo>
                    <a:pt x="353" y="316"/>
                  </a:lnTo>
                  <a:lnTo>
                    <a:pt x="353" y="104"/>
                  </a:lnTo>
                  <a:lnTo>
                    <a:pt x="353" y="88"/>
                  </a:lnTo>
                  <a:lnTo>
                    <a:pt x="352" y="74"/>
                  </a:lnTo>
                  <a:lnTo>
                    <a:pt x="351" y="62"/>
                  </a:lnTo>
                  <a:lnTo>
                    <a:pt x="348" y="52"/>
                  </a:lnTo>
                  <a:lnTo>
                    <a:pt x="345" y="44"/>
                  </a:lnTo>
                  <a:lnTo>
                    <a:pt x="342" y="37"/>
                  </a:lnTo>
                  <a:lnTo>
                    <a:pt x="337" y="31"/>
                  </a:lnTo>
                  <a:lnTo>
                    <a:pt x="332" y="28"/>
                  </a:lnTo>
                  <a:lnTo>
                    <a:pt x="325" y="25"/>
                  </a:lnTo>
                  <a:lnTo>
                    <a:pt x="317" y="24"/>
                  </a:lnTo>
                  <a:lnTo>
                    <a:pt x="309" y="25"/>
                  </a:lnTo>
                  <a:lnTo>
                    <a:pt x="299" y="26"/>
                  </a:lnTo>
                  <a:lnTo>
                    <a:pt x="288" y="29"/>
                  </a:lnTo>
                  <a:lnTo>
                    <a:pt x="275" y="32"/>
                  </a:lnTo>
                  <a:lnTo>
                    <a:pt x="275" y="31"/>
                  </a:lnTo>
                  <a:lnTo>
                    <a:pt x="276" y="30"/>
                  </a:lnTo>
                  <a:lnTo>
                    <a:pt x="277" y="29"/>
                  </a:lnTo>
                  <a:lnTo>
                    <a:pt x="289" y="22"/>
                  </a:lnTo>
                  <a:lnTo>
                    <a:pt x="302" y="16"/>
                  </a:lnTo>
                  <a:lnTo>
                    <a:pt x="315" y="8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23692" fontAlgn="base">
                <a:spcBef>
                  <a:spcPct val="0"/>
                </a:spcBef>
                <a:spcAft>
                  <a:spcPct val="0"/>
                </a:spcAft>
              </a:pPr>
              <a:endParaRPr lang="en-US" sz="1621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3114BEE4-A4DA-EE39-2858-45DBD680D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7588" y="6084888"/>
              <a:ext cx="958850" cy="1095375"/>
            </a:xfrm>
            <a:custGeom>
              <a:avLst/>
              <a:gdLst>
                <a:gd name="T0" fmla="*/ 2147483647 w 604"/>
                <a:gd name="T1" fmla="*/ 2147483647 h 690"/>
                <a:gd name="T2" fmla="*/ 2147483647 w 604"/>
                <a:gd name="T3" fmla="*/ 2147483647 h 690"/>
                <a:gd name="T4" fmla="*/ 2147483647 w 604"/>
                <a:gd name="T5" fmla="*/ 2147483647 h 690"/>
                <a:gd name="T6" fmla="*/ 2147483647 w 604"/>
                <a:gd name="T7" fmla="*/ 2147483647 h 690"/>
                <a:gd name="T8" fmla="*/ 2147483647 w 604"/>
                <a:gd name="T9" fmla="*/ 0 h 690"/>
                <a:gd name="T10" fmla="*/ 2147483647 w 604"/>
                <a:gd name="T11" fmla="*/ 2147483647 h 690"/>
                <a:gd name="T12" fmla="*/ 2147483647 w 604"/>
                <a:gd name="T13" fmla="*/ 2147483647 h 690"/>
                <a:gd name="T14" fmla="*/ 2147483647 w 604"/>
                <a:gd name="T15" fmla="*/ 2147483647 h 690"/>
                <a:gd name="T16" fmla="*/ 2147483647 w 604"/>
                <a:gd name="T17" fmla="*/ 2147483647 h 690"/>
                <a:gd name="T18" fmla="*/ 2147483647 w 604"/>
                <a:gd name="T19" fmla="*/ 2147483647 h 690"/>
                <a:gd name="T20" fmla="*/ 2147483647 w 604"/>
                <a:gd name="T21" fmla="*/ 2147483647 h 690"/>
                <a:gd name="T22" fmla="*/ 2147483647 w 604"/>
                <a:gd name="T23" fmla="*/ 2147483647 h 690"/>
                <a:gd name="T24" fmla="*/ 2147483647 w 604"/>
                <a:gd name="T25" fmla="*/ 2147483647 h 690"/>
                <a:gd name="T26" fmla="*/ 2147483647 w 604"/>
                <a:gd name="T27" fmla="*/ 2147483647 h 690"/>
                <a:gd name="T28" fmla="*/ 2147483647 w 604"/>
                <a:gd name="T29" fmla="*/ 2147483647 h 690"/>
                <a:gd name="T30" fmla="*/ 2147483647 w 604"/>
                <a:gd name="T31" fmla="*/ 2147483647 h 690"/>
                <a:gd name="T32" fmla="*/ 2147483647 w 604"/>
                <a:gd name="T33" fmla="*/ 2147483647 h 690"/>
                <a:gd name="T34" fmla="*/ 2147483647 w 604"/>
                <a:gd name="T35" fmla="*/ 2147483647 h 690"/>
                <a:gd name="T36" fmla="*/ 2147483647 w 604"/>
                <a:gd name="T37" fmla="*/ 2147483647 h 690"/>
                <a:gd name="T38" fmla="*/ 2147483647 w 604"/>
                <a:gd name="T39" fmla="*/ 2147483647 h 690"/>
                <a:gd name="T40" fmla="*/ 2147483647 w 604"/>
                <a:gd name="T41" fmla="*/ 2147483647 h 690"/>
                <a:gd name="T42" fmla="*/ 2147483647 w 604"/>
                <a:gd name="T43" fmla="*/ 2147483647 h 690"/>
                <a:gd name="T44" fmla="*/ 2147483647 w 604"/>
                <a:gd name="T45" fmla="*/ 2147483647 h 690"/>
                <a:gd name="T46" fmla="*/ 2147483647 w 604"/>
                <a:gd name="T47" fmla="*/ 2147483647 h 690"/>
                <a:gd name="T48" fmla="*/ 2147483647 w 604"/>
                <a:gd name="T49" fmla="*/ 2147483647 h 690"/>
                <a:gd name="T50" fmla="*/ 2147483647 w 604"/>
                <a:gd name="T51" fmla="*/ 2147483647 h 690"/>
                <a:gd name="T52" fmla="*/ 2147483647 w 604"/>
                <a:gd name="T53" fmla="*/ 2147483647 h 690"/>
                <a:gd name="T54" fmla="*/ 2147483647 w 604"/>
                <a:gd name="T55" fmla="*/ 2147483647 h 690"/>
                <a:gd name="T56" fmla="*/ 2147483647 w 604"/>
                <a:gd name="T57" fmla="*/ 2147483647 h 690"/>
                <a:gd name="T58" fmla="*/ 2147483647 w 604"/>
                <a:gd name="T59" fmla="*/ 2147483647 h 690"/>
                <a:gd name="T60" fmla="*/ 2147483647 w 604"/>
                <a:gd name="T61" fmla="*/ 2147483647 h 690"/>
                <a:gd name="T62" fmla="*/ 2147483647 w 604"/>
                <a:gd name="T63" fmla="*/ 2147483647 h 690"/>
                <a:gd name="T64" fmla="*/ 2147483647 w 604"/>
                <a:gd name="T65" fmla="*/ 2147483647 h 690"/>
                <a:gd name="T66" fmla="*/ 2147483647 w 604"/>
                <a:gd name="T67" fmla="*/ 2147483647 h 690"/>
                <a:gd name="T68" fmla="*/ 2147483647 w 604"/>
                <a:gd name="T69" fmla="*/ 2147483647 h 690"/>
                <a:gd name="T70" fmla="*/ 2147483647 w 604"/>
                <a:gd name="T71" fmla="*/ 2147483647 h 690"/>
                <a:gd name="T72" fmla="*/ 2147483647 w 604"/>
                <a:gd name="T73" fmla="*/ 2147483647 h 690"/>
                <a:gd name="T74" fmla="*/ 2147483647 w 604"/>
                <a:gd name="T75" fmla="*/ 2147483647 h 690"/>
                <a:gd name="T76" fmla="*/ 2147483647 w 604"/>
                <a:gd name="T77" fmla="*/ 2147483647 h 690"/>
                <a:gd name="T78" fmla="*/ 2147483647 w 604"/>
                <a:gd name="T79" fmla="*/ 2147483647 h 690"/>
                <a:gd name="T80" fmla="*/ 2147483647 w 604"/>
                <a:gd name="T81" fmla="*/ 2147483647 h 690"/>
                <a:gd name="T82" fmla="*/ 2147483647 w 604"/>
                <a:gd name="T83" fmla="*/ 2147483647 h 690"/>
                <a:gd name="T84" fmla="*/ 2147483647 w 604"/>
                <a:gd name="T85" fmla="*/ 2147483647 h 690"/>
                <a:gd name="T86" fmla="*/ 2147483647 w 604"/>
                <a:gd name="T87" fmla="*/ 2147483647 h 690"/>
                <a:gd name="T88" fmla="*/ 2147483647 w 604"/>
                <a:gd name="T89" fmla="*/ 2147483647 h 690"/>
                <a:gd name="T90" fmla="*/ 2147483647 w 604"/>
                <a:gd name="T91" fmla="*/ 2147483647 h 690"/>
                <a:gd name="T92" fmla="*/ 2147483647 w 604"/>
                <a:gd name="T93" fmla="*/ 2147483647 h 690"/>
                <a:gd name="T94" fmla="*/ 2147483647 w 604"/>
                <a:gd name="T95" fmla="*/ 2147483647 h 690"/>
                <a:gd name="T96" fmla="*/ 2147483647 w 604"/>
                <a:gd name="T97" fmla="*/ 2147483647 h 690"/>
                <a:gd name="T98" fmla="*/ 2147483647 w 604"/>
                <a:gd name="T99" fmla="*/ 2147483647 h 69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604"/>
                <a:gd name="T151" fmla="*/ 0 h 690"/>
                <a:gd name="T152" fmla="*/ 604 w 604"/>
                <a:gd name="T153" fmla="*/ 690 h 69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604" h="690">
                  <a:moveTo>
                    <a:pt x="0" y="0"/>
                  </a:moveTo>
                  <a:lnTo>
                    <a:pt x="14" y="1"/>
                  </a:lnTo>
                  <a:lnTo>
                    <a:pt x="29" y="2"/>
                  </a:lnTo>
                  <a:lnTo>
                    <a:pt x="44" y="3"/>
                  </a:lnTo>
                  <a:lnTo>
                    <a:pt x="59" y="4"/>
                  </a:lnTo>
                  <a:lnTo>
                    <a:pt x="75" y="5"/>
                  </a:lnTo>
                  <a:lnTo>
                    <a:pt x="93" y="5"/>
                  </a:lnTo>
                  <a:lnTo>
                    <a:pt x="112" y="5"/>
                  </a:lnTo>
                  <a:lnTo>
                    <a:pt x="141" y="5"/>
                  </a:lnTo>
                  <a:lnTo>
                    <a:pt x="151" y="5"/>
                  </a:lnTo>
                  <a:lnTo>
                    <a:pt x="163" y="4"/>
                  </a:lnTo>
                  <a:lnTo>
                    <a:pt x="176" y="4"/>
                  </a:lnTo>
                  <a:lnTo>
                    <a:pt x="190" y="3"/>
                  </a:lnTo>
                  <a:lnTo>
                    <a:pt x="204" y="3"/>
                  </a:lnTo>
                  <a:lnTo>
                    <a:pt x="219" y="2"/>
                  </a:lnTo>
                  <a:lnTo>
                    <a:pt x="233" y="1"/>
                  </a:lnTo>
                  <a:lnTo>
                    <a:pt x="247" y="1"/>
                  </a:lnTo>
                  <a:lnTo>
                    <a:pt x="260" y="1"/>
                  </a:lnTo>
                  <a:lnTo>
                    <a:pt x="273" y="0"/>
                  </a:lnTo>
                  <a:lnTo>
                    <a:pt x="283" y="0"/>
                  </a:lnTo>
                  <a:lnTo>
                    <a:pt x="302" y="1"/>
                  </a:lnTo>
                  <a:lnTo>
                    <a:pt x="321" y="2"/>
                  </a:lnTo>
                  <a:lnTo>
                    <a:pt x="339" y="4"/>
                  </a:lnTo>
                  <a:lnTo>
                    <a:pt x="357" y="7"/>
                  </a:lnTo>
                  <a:lnTo>
                    <a:pt x="374" y="11"/>
                  </a:lnTo>
                  <a:lnTo>
                    <a:pt x="391" y="15"/>
                  </a:lnTo>
                  <a:lnTo>
                    <a:pt x="407" y="21"/>
                  </a:lnTo>
                  <a:lnTo>
                    <a:pt x="422" y="27"/>
                  </a:lnTo>
                  <a:lnTo>
                    <a:pt x="437" y="34"/>
                  </a:lnTo>
                  <a:lnTo>
                    <a:pt x="450" y="42"/>
                  </a:lnTo>
                  <a:lnTo>
                    <a:pt x="463" y="51"/>
                  </a:lnTo>
                  <a:lnTo>
                    <a:pt x="475" y="60"/>
                  </a:lnTo>
                  <a:lnTo>
                    <a:pt x="486" y="71"/>
                  </a:lnTo>
                  <a:lnTo>
                    <a:pt x="496" y="81"/>
                  </a:lnTo>
                  <a:lnTo>
                    <a:pt x="504" y="94"/>
                  </a:lnTo>
                  <a:lnTo>
                    <a:pt x="512" y="106"/>
                  </a:lnTo>
                  <a:lnTo>
                    <a:pt x="518" y="120"/>
                  </a:lnTo>
                  <a:lnTo>
                    <a:pt x="523" y="134"/>
                  </a:lnTo>
                  <a:lnTo>
                    <a:pt x="527" y="149"/>
                  </a:lnTo>
                  <a:lnTo>
                    <a:pt x="529" y="165"/>
                  </a:lnTo>
                  <a:lnTo>
                    <a:pt x="530" y="182"/>
                  </a:lnTo>
                  <a:lnTo>
                    <a:pt x="529" y="197"/>
                  </a:lnTo>
                  <a:lnTo>
                    <a:pt x="526" y="211"/>
                  </a:lnTo>
                  <a:lnTo>
                    <a:pt x="522" y="225"/>
                  </a:lnTo>
                  <a:lnTo>
                    <a:pt x="516" y="240"/>
                  </a:lnTo>
                  <a:lnTo>
                    <a:pt x="508" y="254"/>
                  </a:lnTo>
                  <a:lnTo>
                    <a:pt x="498" y="268"/>
                  </a:lnTo>
                  <a:lnTo>
                    <a:pt x="488" y="281"/>
                  </a:lnTo>
                  <a:lnTo>
                    <a:pt x="475" y="294"/>
                  </a:lnTo>
                  <a:lnTo>
                    <a:pt x="462" y="306"/>
                  </a:lnTo>
                  <a:lnTo>
                    <a:pt x="447" y="317"/>
                  </a:lnTo>
                  <a:lnTo>
                    <a:pt x="431" y="328"/>
                  </a:lnTo>
                  <a:lnTo>
                    <a:pt x="414" y="337"/>
                  </a:lnTo>
                  <a:lnTo>
                    <a:pt x="395" y="345"/>
                  </a:lnTo>
                  <a:lnTo>
                    <a:pt x="376" y="352"/>
                  </a:lnTo>
                  <a:lnTo>
                    <a:pt x="356" y="358"/>
                  </a:lnTo>
                  <a:lnTo>
                    <a:pt x="335" y="362"/>
                  </a:lnTo>
                  <a:lnTo>
                    <a:pt x="335" y="365"/>
                  </a:lnTo>
                  <a:lnTo>
                    <a:pt x="360" y="365"/>
                  </a:lnTo>
                  <a:lnTo>
                    <a:pt x="385" y="367"/>
                  </a:lnTo>
                  <a:lnTo>
                    <a:pt x="408" y="370"/>
                  </a:lnTo>
                  <a:lnTo>
                    <a:pt x="430" y="374"/>
                  </a:lnTo>
                  <a:lnTo>
                    <a:pt x="451" y="379"/>
                  </a:lnTo>
                  <a:lnTo>
                    <a:pt x="471" y="386"/>
                  </a:lnTo>
                  <a:lnTo>
                    <a:pt x="490" y="394"/>
                  </a:lnTo>
                  <a:lnTo>
                    <a:pt x="507" y="403"/>
                  </a:lnTo>
                  <a:lnTo>
                    <a:pt x="523" y="413"/>
                  </a:lnTo>
                  <a:lnTo>
                    <a:pt x="538" y="424"/>
                  </a:lnTo>
                  <a:lnTo>
                    <a:pt x="552" y="435"/>
                  </a:lnTo>
                  <a:lnTo>
                    <a:pt x="564" y="448"/>
                  </a:lnTo>
                  <a:lnTo>
                    <a:pt x="574" y="462"/>
                  </a:lnTo>
                  <a:lnTo>
                    <a:pt x="583" y="476"/>
                  </a:lnTo>
                  <a:lnTo>
                    <a:pt x="591" y="491"/>
                  </a:lnTo>
                  <a:lnTo>
                    <a:pt x="597" y="507"/>
                  </a:lnTo>
                  <a:lnTo>
                    <a:pt x="601" y="524"/>
                  </a:lnTo>
                  <a:lnTo>
                    <a:pt x="604" y="541"/>
                  </a:lnTo>
                  <a:lnTo>
                    <a:pt x="604" y="559"/>
                  </a:lnTo>
                  <a:lnTo>
                    <a:pt x="604" y="579"/>
                  </a:lnTo>
                  <a:lnTo>
                    <a:pt x="601" y="599"/>
                  </a:lnTo>
                  <a:lnTo>
                    <a:pt x="596" y="619"/>
                  </a:lnTo>
                  <a:lnTo>
                    <a:pt x="590" y="638"/>
                  </a:lnTo>
                  <a:lnTo>
                    <a:pt x="583" y="656"/>
                  </a:lnTo>
                  <a:lnTo>
                    <a:pt x="574" y="674"/>
                  </a:lnTo>
                  <a:lnTo>
                    <a:pt x="563" y="690"/>
                  </a:lnTo>
                  <a:lnTo>
                    <a:pt x="493" y="690"/>
                  </a:lnTo>
                  <a:lnTo>
                    <a:pt x="498" y="675"/>
                  </a:lnTo>
                  <a:lnTo>
                    <a:pt x="503" y="659"/>
                  </a:lnTo>
                  <a:lnTo>
                    <a:pt x="507" y="641"/>
                  </a:lnTo>
                  <a:lnTo>
                    <a:pt x="510" y="621"/>
                  </a:lnTo>
                  <a:lnTo>
                    <a:pt x="512" y="601"/>
                  </a:lnTo>
                  <a:lnTo>
                    <a:pt x="512" y="579"/>
                  </a:lnTo>
                  <a:lnTo>
                    <a:pt x="512" y="562"/>
                  </a:lnTo>
                  <a:lnTo>
                    <a:pt x="510" y="545"/>
                  </a:lnTo>
                  <a:lnTo>
                    <a:pt x="507" y="529"/>
                  </a:lnTo>
                  <a:lnTo>
                    <a:pt x="503" y="514"/>
                  </a:lnTo>
                  <a:lnTo>
                    <a:pt x="498" y="499"/>
                  </a:lnTo>
                  <a:lnTo>
                    <a:pt x="491" y="485"/>
                  </a:lnTo>
                  <a:lnTo>
                    <a:pt x="484" y="471"/>
                  </a:lnTo>
                  <a:lnTo>
                    <a:pt x="475" y="458"/>
                  </a:lnTo>
                  <a:lnTo>
                    <a:pt x="465" y="446"/>
                  </a:lnTo>
                  <a:lnTo>
                    <a:pt x="454" y="435"/>
                  </a:lnTo>
                  <a:lnTo>
                    <a:pt x="442" y="425"/>
                  </a:lnTo>
                  <a:lnTo>
                    <a:pt x="428" y="415"/>
                  </a:lnTo>
                  <a:lnTo>
                    <a:pt x="413" y="407"/>
                  </a:lnTo>
                  <a:lnTo>
                    <a:pt x="397" y="399"/>
                  </a:lnTo>
                  <a:lnTo>
                    <a:pt x="380" y="392"/>
                  </a:lnTo>
                  <a:lnTo>
                    <a:pt x="361" y="386"/>
                  </a:lnTo>
                  <a:lnTo>
                    <a:pt x="342" y="381"/>
                  </a:lnTo>
                  <a:lnTo>
                    <a:pt x="321" y="377"/>
                  </a:lnTo>
                  <a:lnTo>
                    <a:pt x="298" y="374"/>
                  </a:lnTo>
                  <a:lnTo>
                    <a:pt x="275" y="373"/>
                  </a:lnTo>
                  <a:lnTo>
                    <a:pt x="250" y="372"/>
                  </a:lnTo>
                  <a:lnTo>
                    <a:pt x="224" y="372"/>
                  </a:lnTo>
                  <a:lnTo>
                    <a:pt x="223" y="370"/>
                  </a:lnTo>
                  <a:lnTo>
                    <a:pt x="223" y="368"/>
                  </a:lnTo>
                  <a:lnTo>
                    <a:pt x="224" y="367"/>
                  </a:lnTo>
                  <a:lnTo>
                    <a:pt x="224" y="366"/>
                  </a:lnTo>
                  <a:lnTo>
                    <a:pt x="248" y="366"/>
                  </a:lnTo>
                  <a:lnTo>
                    <a:pt x="270" y="365"/>
                  </a:lnTo>
                  <a:lnTo>
                    <a:pt x="291" y="363"/>
                  </a:lnTo>
                  <a:lnTo>
                    <a:pt x="310" y="360"/>
                  </a:lnTo>
                  <a:lnTo>
                    <a:pt x="328" y="356"/>
                  </a:lnTo>
                  <a:lnTo>
                    <a:pt x="345" y="351"/>
                  </a:lnTo>
                  <a:lnTo>
                    <a:pt x="360" y="346"/>
                  </a:lnTo>
                  <a:lnTo>
                    <a:pt x="374" y="340"/>
                  </a:lnTo>
                  <a:lnTo>
                    <a:pt x="386" y="332"/>
                  </a:lnTo>
                  <a:lnTo>
                    <a:pt x="397" y="323"/>
                  </a:lnTo>
                  <a:lnTo>
                    <a:pt x="407" y="314"/>
                  </a:lnTo>
                  <a:lnTo>
                    <a:pt x="416" y="304"/>
                  </a:lnTo>
                  <a:lnTo>
                    <a:pt x="423" y="292"/>
                  </a:lnTo>
                  <a:lnTo>
                    <a:pt x="429" y="279"/>
                  </a:lnTo>
                  <a:lnTo>
                    <a:pt x="434" y="265"/>
                  </a:lnTo>
                  <a:lnTo>
                    <a:pt x="438" y="250"/>
                  </a:lnTo>
                  <a:lnTo>
                    <a:pt x="441" y="234"/>
                  </a:lnTo>
                  <a:lnTo>
                    <a:pt x="442" y="216"/>
                  </a:lnTo>
                  <a:lnTo>
                    <a:pt x="443" y="197"/>
                  </a:lnTo>
                  <a:lnTo>
                    <a:pt x="442" y="178"/>
                  </a:lnTo>
                  <a:lnTo>
                    <a:pt x="441" y="160"/>
                  </a:lnTo>
                  <a:lnTo>
                    <a:pt x="438" y="143"/>
                  </a:lnTo>
                  <a:lnTo>
                    <a:pt x="434" y="127"/>
                  </a:lnTo>
                  <a:lnTo>
                    <a:pt x="429" y="113"/>
                  </a:lnTo>
                  <a:lnTo>
                    <a:pt x="423" y="99"/>
                  </a:lnTo>
                  <a:lnTo>
                    <a:pt x="416" y="87"/>
                  </a:lnTo>
                  <a:lnTo>
                    <a:pt x="408" y="76"/>
                  </a:lnTo>
                  <a:lnTo>
                    <a:pt x="399" y="66"/>
                  </a:lnTo>
                  <a:lnTo>
                    <a:pt x="390" y="57"/>
                  </a:lnTo>
                  <a:lnTo>
                    <a:pt x="379" y="49"/>
                  </a:lnTo>
                  <a:lnTo>
                    <a:pt x="368" y="42"/>
                  </a:lnTo>
                  <a:lnTo>
                    <a:pt x="356" y="36"/>
                  </a:lnTo>
                  <a:lnTo>
                    <a:pt x="343" y="30"/>
                  </a:lnTo>
                  <a:lnTo>
                    <a:pt x="330" y="26"/>
                  </a:lnTo>
                  <a:lnTo>
                    <a:pt x="316" y="23"/>
                  </a:lnTo>
                  <a:lnTo>
                    <a:pt x="301" y="20"/>
                  </a:lnTo>
                  <a:lnTo>
                    <a:pt x="286" y="18"/>
                  </a:lnTo>
                  <a:lnTo>
                    <a:pt x="270" y="17"/>
                  </a:lnTo>
                  <a:lnTo>
                    <a:pt x="253" y="17"/>
                  </a:lnTo>
                  <a:lnTo>
                    <a:pt x="235" y="17"/>
                  </a:lnTo>
                  <a:lnTo>
                    <a:pt x="227" y="17"/>
                  </a:lnTo>
                  <a:lnTo>
                    <a:pt x="209" y="19"/>
                  </a:lnTo>
                  <a:lnTo>
                    <a:pt x="199" y="20"/>
                  </a:lnTo>
                  <a:lnTo>
                    <a:pt x="196" y="32"/>
                  </a:lnTo>
                  <a:lnTo>
                    <a:pt x="194" y="43"/>
                  </a:lnTo>
                  <a:lnTo>
                    <a:pt x="193" y="57"/>
                  </a:lnTo>
                  <a:lnTo>
                    <a:pt x="191" y="71"/>
                  </a:lnTo>
                  <a:lnTo>
                    <a:pt x="190" y="86"/>
                  </a:lnTo>
                  <a:lnTo>
                    <a:pt x="189" y="103"/>
                  </a:lnTo>
                  <a:lnTo>
                    <a:pt x="188" y="121"/>
                  </a:lnTo>
                  <a:lnTo>
                    <a:pt x="187" y="141"/>
                  </a:lnTo>
                  <a:lnTo>
                    <a:pt x="187" y="162"/>
                  </a:lnTo>
                  <a:lnTo>
                    <a:pt x="186" y="186"/>
                  </a:lnTo>
                  <a:lnTo>
                    <a:pt x="186" y="618"/>
                  </a:lnTo>
                  <a:lnTo>
                    <a:pt x="187" y="639"/>
                  </a:lnTo>
                  <a:lnTo>
                    <a:pt x="187" y="658"/>
                  </a:lnTo>
                  <a:lnTo>
                    <a:pt x="188" y="675"/>
                  </a:lnTo>
                  <a:lnTo>
                    <a:pt x="189" y="690"/>
                  </a:lnTo>
                  <a:lnTo>
                    <a:pt x="95" y="690"/>
                  </a:lnTo>
                  <a:lnTo>
                    <a:pt x="95" y="677"/>
                  </a:lnTo>
                  <a:lnTo>
                    <a:pt x="96" y="662"/>
                  </a:lnTo>
                  <a:lnTo>
                    <a:pt x="96" y="646"/>
                  </a:lnTo>
                  <a:lnTo>
                    <a:pt x="96" y="628"/>
                  </a:lnTo>
                  <a:lnTo>
                    <a:pt x="96" y="187"/>
                  </a:lnTo>
                  <a:lnTo>
                    <a:pt x="96" y="164"/>
                  </a:lnTo>
                  <a:lnTo>
                    <a:pt x="96" y="144"/>
                  </a:lnTo>
                  <a:lnTo>
                    <a:pt x="95" y="125"/>
                  </a:lnTo>
                  <a:lnTo>
                    <a:pt x="94" y="108"/>
                  </a:lnTo>
                  <a:lnTo>
                    <a:pt x="93" y="93"/>
                  </a:lnTo>
                  <a:lnTo>
                    <a:pt x="91" y="80"/>
                  </a:lnTo>
                  <a:lnTo>
                    <a:pt x="89" y="68"/>
                  </a:lnTo>
                  <a:lnTo>
                    <a:pt x="87" y="57"/>
                  </a:lnTo>
                  <a:lnTo>
                    <a:pt x="84" y="48"/>
                  </a:lnTo>
                  <a:lnTo>
                    <a:pt x="80" y="40"/>
                  </a:lnTo>
                  <a:lnTo>
                    <a:pt x="76" y="33"/>
                  </a:lnTo>
                  <a:lnTo>
                    <a:pt x="71" y="28"/>
                  </a:lnTo>
                  <a:lnTo>
                    <a:pt x="65" y="23"/>
                  </a:lnTo>
                  <a:lnTo>
                    <a:pt x="58" y="19"/>
                  </a:lnTo>
                  <a:lnTo>
                    <a:pt x="51" y="15"/>
                  </a:lnTo>
                  <a:lnTo>
                    <a:pt x="43" y="12"/>
                  </a:lnTo>
                  <a:lnTo>
                    <a:pt x="33" y="10"/>
                  </a:lnTo>
                  <a:lnTo>
                    <a:pt x="23" y="8"/>
                  </a:lnTo>
                  <a:lnTo>
                    <a:pt x="12" y="6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23692" fontAlgn="base">
                <a:spcBef>
                  <a:spcPct val="0"/>
                </a:spcBef>
                <a:spcAft>
                  <a:spcPct val="0"/>
                </a:spcAft>
              </a:pPr>
              <a:endParaRPr lang="en-US" sz="1621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7946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8CB9C6D9-8A8C-5087-E2DE-B763DBEDE5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247" r="2213"/>
          <a:stretch/>
        </p:blipFill>
        <p:spPr>
          <a:xfrm>
            <a:off x="718455" y="1430955"/>
            <a:ext cx="7766057" cy="4948072"/>
          </a:xfrm>
          <a:ln w="38100">
            <a:solidFill>
              <a:schemeClr val="tx1"/>
            </a:solidFill>
          </a:ln>
        </p:spPr>
      </p:pic>
      <p:grpSp>
        <p:nvGrpSpPr>
          <p:cNvPr id="8" name="Group 17">
            <a:extLst>
              <a:ext uri="{FF2B5EF4-FFF2-40B4-BE49-F238E27FC236}">
                <a16:creationId xmlns:a16="http://schemas.microsoft.com/office/drawing/2014/main" id="{7A3C317E-B7EC-EB19-2C2A-9B88B0316862}"/>
              </a:ext>
            </a:extLst>
          </p:cNvPr>
          <p:cNvGrpSpPr>
            <a:grpSpLocks/>
          </p:cNvGrpSpPr>
          <p:nvPr/>
        </p:nvGrpSpPr>
        <p:grpSpPr bwMode="auto">
          <a:xfrm>
            <a:off x="272144" y="248279"/>
            <a:ext cx="2930696" cy="851178"/>
            <a:chOff x="0" y="3794918"/>
            <a:chExt cx="5837237" cy="16002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D2A2CBA-52D4-1ED3-520E-77F405D748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794918"/>
              <a:ext cx="5837237" cy="1600201"/>
            </a:xfrm>
            <a:prstGeom prst="rect">
              <a:avLst/>
            </a:prstGeom>
            <a:solidFill>
              <a:schemeClr val="bg1"/>
            </a:solidFill>
            <a:ln w="57150" algn="ctr">
              <a:noFill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826252" fontAlgn="base">
                <a:spcBef>
                  <a:spcPct val="0"/>
                </a:spcBef>
                <a:spcAft>
                  <a:spcPct val="0"/>
                </a:spcAft>
              </a:pPr>
              <a:endParaRPr lang="en-US" sz="1626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10" name="Picture 15" descr="Full logo with no Background.jpg">
              <a:extLst>
                <a:ext uri="{FF2B5EF4-FFF2-40B4-BE49-F238E27FC236}">
                  <a16:creationId xmlns:a16="http://schemas.microsoft.com/office/drawing/2014/main" id="{6923DAB1-73A3-CC20-0137-530CCCA8D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037" y="3834543"/>
              <a:ext cx="5715000" cy="1484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257A1AB-C0CD-5388-EC2E-BD95BF4EDE75}"/>
              </a:ext>
            </a:extLst>
          </p:cNvPr>
          <p:cNvSpPr txBox="1"/>
          <p:nvPr/>
        </p:nvSpPr>
        <p:spPr>
          <a:xfrm>
            <a:off x="8708571" y="333153"/>
            <a:ext cx="3202678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Trim needs to be repaired and/or replaced.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C3E3808-3E72-2D7B-1D0C-B99A4EED0C0E}"/>
              </a:ext>
            </a:extLst>
          </p:cNvPr>
          <p:cNvCxnSpPr>
            <a:cxnSpLocks/>
            <a:stCxn id="14" idx="1"/>
          </p:cNvCxnSpPr>
          <p:nvPr/>
        </p:nvCxnSpPr>
        <p:spPr bwMode="auto">
          <a:xfrm flipH="1">
            <a:off x="2481943" y="1025651"/>
            <a:ext cx="6226628" cy="3078263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DC83290-E309-A749-4354-5252287400AD}"/>
              </a:ext>
            </a:extLst>
          </p:cNvPr>
          <p:cNvCxnSpPr>
            <a:cxnSpLocks/>
            <a:stCxn id="14" idx="1"/>
          </p:cNvCxnSpPr>
          <p:nvPr/>
        </p:nvCxnSpPr>
        <p:spPr bwMode="auto">
          <a:xfrm flipH="1">
            <a:off x="6977743" y="1025651"/>
            <a:ext cx="1730828" cy="2468663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AA9400-548C-BEE1-EDD9-2AC55C8598AB}"/>
              </a:ext>
            </a:extLst>
          </p:cNvPr>
          <p:cNvGrpSpPr>
            <a:grpSpLocks/>
          </p:cNvGrpSpPr>
          <p:nvPr/>
        </p:nvGrpSpPr>
        <p:grpSpPr bwMode="auto">
          <a:xfrm>
            <a:off x="9962923" y="5406004"/>
            <a:ext cx="1332845" cy="1058267"/>
            <a:chOff x="7970838" y="5853113"/>
            <a:chExt cx="1631950" cy="1327150"/>
          </a:xfrm>
        </p:grpSpPr>
        <p:sp>
          <p:nvSpPr>
            <p:cNvPr id="12" name="AutoShape 7">
              <a:extLst>
                <a:ext uri="{FF2B5EF4-FFF2-40B4-BE49-F238E27FC236}">
                  <a16:creationId xmlns:a16="http://schemas.microsoft.com/office/drawing/2014/main" id="{B0A5DEF5-04E4-E7B1-1FCA-43C00BC332D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970838" y="5853113"/>
              <a:ext cx="1631950" cy="1327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  <a:scene3d>
              <a:camera prst="isometricLeftDown"/>
              <a:lightRig rig="threePt" dir="t"/>
            </a:scene3d>
          </p:spPr>
          <p:txBody>
            <a:bodyPr/>
            <a:lstStyle/>
            <a:p>
              <a:pPr defTabSz="82369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2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DB7F8A9E-44FF-75C7-438F-8943E9D9CD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70838" y="5853113"/>
              <a:ext cx="815975" cy="1204913"/>
            </a:xfrm>
            <a:custGeom>
              <a:avLst/>
              <a:gdLst>
                <a:gd name="T0" fmla="*/ 2147483647 w 514"/>
                <a:gd name="T1" fmla="*/ 2147483647 h 759"/>
                <a:gd name="T2" fmla="*/ 2147483647 w 514"/>
                <a:gd name="T3" fmla="*/ 2147483647 h 759"/>
                <a:gd name="T4" fmla="*/ 2147483647 w 514"/>
                <a:gd name="T5" fmla="*/ 2147483647 h 759"/>
                <a:gd name="T6" fmla="*/ 2147483647 w 514"/>
                <a:gd name="T7" fmla="*/ 2147483647 h 759"/>
                <a:gd name="T8" fmla="*/ 2147483647 w 514"/>
                <a:gd name="T9" fmla="*/ 2147483647 h 759"/>
                <a:gd name="T10" fmla="*/ 2147483647 w 514"/>
                <a:gd name="T11" fmla="*/ 2147483647 h 759"/>
                <a:gd name="T12" fmla="*/ 2147483647 w 514"/>
                <a:gd name="T13" fmla="*/ 2147483647 h 759"/>
                <a:gd name="T14" fmla="*/ 2147483647 w 514"/>
                <a:gd name="T15" fmla="*/ 2147483647 h 759"/>
                <a:gd name="T16" fmla="*/ 2147483647 w 514"/>
                <a:gd name="T17" fmla="*/ 2147483647 h 759"/>
                <a:gd name="T18" fmla="*/ 2147483647 w 514"/>
                <a:gd name="T19" fmla="*/ 2147483647 h 759"/>
                <a:gd name="T20" fmla="*/ 2147483647 w 514"/>
                <a:gd name="T21" fmla="*/ 2147483647 h 759"/>
                <a:gd name="T22" fmla="*/ 2147483647 w 514"/>
                <a:gd name="T23" fmla="*/ 2147483647 h 759"/>
                <a:gd name="T24" fmla="*/ 2147483647 w 514"/>
                <a:gd name="T25" fmla="*/ 2147483647 h 759"/>
                <a:gd name="T26" fmla="*/ 2147483647 w 514"/>
                <a:gd name="T27" fmla="*/ 2147483647 h 759"/>
                <a:gd name="T28" fmla="*/ 2147483647 w 514"/>
                <a:gd name="T29" fmla="*/ 2147483647 h 759"/>
                <a:gd name="T30" fmla="*/ 2147483647 w 514"/>
                <a:gd name="T31" fmla="*/ 2147483647 h 759"/>
                <a:gd name="T32" fmla="*/ 2147483647 w 514"/>
                <a:gd name="T33" fmla="*/ 2147483647 h 759"/>
                <a:gd name="T34" fmla="*/ 2147483647 w 514"/>
                <a:gd name="T35" fmla="*/ 2147483647 h 759"/>
                <a:gd name="T36" fmla="*/ 2147483647 w 514"/>
                <a:gd name="T37" fmla="*/ 2147483647 h 759"/>
                <a:gd name="T38" fmla="*/ 2147483647 w 514"/>
                <a:gd name="T39" fmla="*/ 0 h 759"/>
                <a:gd name="T40" fmla="*/ 2147483647 w 514"/>
                <a:gd name="T41" fmla="*/ 2147483647 h 759"/>
                <a:gd name="T42" fmla="*/ 2147483647 w 514"/>
                <a:gd name="T43" fmla="*/ 2147483647 h 759"/>
                <a:gd name="T44" fmla="*/ 2147483647 w 514"/>
                <a:gd name="T45" fmla="*/ 2147483647 h 759"/>
                <a:gd name="T46" fmla="*/ 2147483647 w 514"/>
                <a:gd name="T47" fmla="*/ 2147483647 h 759"/>
                <a:gd name="T48" fmla="*/ 2147483647 w 514"/>
                <a:gd name="T49" fmla="*/ 2147483647 h 759"/>
                <a:gd name="T50" fmla="*/ 2147483647 w 514"/>
                <a:gd name="T51" fmla="*/ 2147483647 h 759"/>
                <a:gd name="T52" fmla="*/ 2147483647 w 514"/>
                <a:gd name="T53" fmla="*/ 2147483647 h 759"/>
                <a:gd name="T54" fmla="*/ 2147483647 w 514"/>
                <a:gd name="T55" fmla="*/ 2147483647 h 759"/>
                <a:gd name="T56" fmla="*/ 2147483647 w 514"/>
                <a:gd name="T57" fmla="*/ 2147483647 h 759"/>
                <a:gd name="T58" fmla="*/ 2147483647 w 514"/>
                <a:gd name="T59" fmla="*/ 2147483647 h 759"/>
                <a:gd name="T60" fmla="*/ 2147483647 w 514"/>
                <a:gd name="T61" fmla="*/ 2147483647 h 759"/>
                <a:gd name="T62" fmla="*/ 2147483647 w 514"/>
                <a:gd name="T63" fmla="*/ 2147483647 h 759"/>
                <a:gd name="T64" fmla="*/ 2147483647 w 514"/>
                <a:gd name="T65" fmla="*/ 2147483647 h 759"/>
                <a:gd name="T66" fmla="*/ 2147483647 w 514"/>
                <a:gd name="T67" fmla="*/ 2147483647 h 759"/>
                <a:gd name="T68" fmla="*/ 2147483647 w 514"/>
                <a:gd name="T69" fmla="*/ 2147483647 h 759"/>
                <a:gd name="T70" fmla="*/ 2147483647 w 514"/>
                <a:gd name="T71" fmla="*/ 2147483647 h 759"/>
                <a:gd name="T72" fmla="*/ 2147483647 w 514"/>
                <a:gd name="T73" fmla="*/ 2147483647 h 759"/>
                <a:gd name="T74" fmla="*/ 2147483647 w 514"/>
                <a:gd name="T75" fmla="*/ 2147483647 h 759"/>
                <a:gd name="T76" fmla="*/ 2147483647 w 514"/>
                <a:gd name="T77" fmla="*/ 2147483647 h 759"/>
                <a:gd name="T78" fmla="*/ 2147483647 w 514"/>
                <a:gd name="T79" fmla="*/ 2147483647 h 759"/>
                <a:gd name="T80" fmla="*/ 2147483647 w 514"/>
                <a:gd name="T81" fmla="*/ 2147483647 h 759"/>
                <a:gd name="T82" fmla="*/ 2147483647 w 514"/>
                <a:gd name="T83" fmla="*/ 2147483647 h 759"/>
                <a:gd name="T84" fmla="*/ 2147483647 w 514"/>
                <a:gd name="T85" fmla="*/ 2147483647 h 759"/>
                <a:gd name="T86" fmla="*/ 2147483647 w 514"/>
                <a:gd name="T87" fmla="*/ 2147483647 h 759"/>
                <a:gd name="T88" fmla="*/ 2147483647 w 514"/>
                <a:gd name="T89" fmla="*/ 2147483647 h 759"/>
                <a:gd name="T90" fmla="*/ 2147483647 w 514"/>
                <a:gd name="T91" fmla="*/ 2147483647 h 759"/>
                <a:gd name="T92" fmla="*/ 2147483647 w 514"/>
                <a:gd name="T93" fmla="*/ 2147483647 h 759"/>
                <a:gd name="T94" fmla="*/ 2147483647 w 514"/>
                <a:gd name="T95" fmla="*/ 2147483647 h 759"/>
                <a:gd name="T96" fmla="*/ 2147483647 w 514"/>
                <a:gd name="T97" fmla="*/ 2147483647 h 759"/>
                <a:gd name="T98" fmla="*/ 2147483647 w 514"/>
                <a:gd name="T99" fmla="*/ 2147483647 h 759"/>
                <a:gd name="T100" fmla="*/ 2147483647 w 514"/>
                <a:gd name="T101" fmla="*/ 2147483647 h 759"/>
                <a:gd name="T102" fmla="*/ 2147483647 w 514"/>
                <a:gd name="T103" fmla="*/ 2147483647 h 759"/>
                <a:gd name="T104" fmla="*/ 2147483647 w 514"/>
                <a:gd name="T105" fmla="*/ 2147483647 h 759"/>
                <a:gd name="T106" fmla="*/ 2147483647 w 514"/>
                <a:gd name="T107" fmla="*/ 2147483647 h 759"/>
                <a:gd name="T108" fmla="*/ 2147483647 w 514"/>
                <a:gd name="T109" fmla="*/ 2147483647 h 759"/>
                <a:gd name="T110" fmla="*/ 2147483647 w 514"/>
                <a:gd name="T111" fmla="*/ 2147483647 h 759"/>
                <a:gd name="T112" fmla="*/ 2147483647 w 514"/>
                <a:gd name="T113" fmla="*/ 2147483647 h 759"/>
                <a:gd name="T114" fmla="*/ 2147483647 w 514"/>
                <a:gd name="T115" fmla="*/ 2147483647 h 759"/>
                <a:gd name="T116" fmla="*/ 2147483647 w 514"/>
                <a:gd name="T117" fmla="*/ 2147483647 h 759"/>
                <a:gd name="T118" fmla="*/ 2147483647 w 514"/>
                <a:gd name="T119" fmla="*/ 2147483647 h 759"/>
                <a:gd name="T120" fmla="*/ 2147483647 w 514"/>
                <a:gd name="T121" fmla="*/ 2147483647 h 759"/>
                <a:gd name="T122" fmla="*/ 2147483647 w 514"/>
                <a:gd name="T123" fmla="*/ 2147483647 h 75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14"/>
                <a:gd name="T187" fmla="*/ 0 h 759"/>
                <a:gd name="T188" fmla="*/ 514 w 514"/>
                <a:gd name="T189" fmla="*/ 759 h 75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14" h="759">
                  <a:moveTo>
                    <a:pt x="205" y="330"/>
                  </a:moveTo>
                  <a:lnTo>
                    <a:pt x="192" y="331"/>
                  </a:lnTo>
                  <a:lnTo>
                    <a:pt x="179" y="333"/>
                  </a:lnTo>
                  <a:lnTo>
                    <a:pt x="166" y="335"/>
                  </a:lnTo>
                  <a:lnTo>
                    <a:pt x="155" y="339"/>
                  </a:lnTo>
                  <a:lnTo>
                    <a:pt x="143" y="344"/>
                  </a:lnTo>
                  <a:lnTo>
                    <a:pt x="133" y="350"/>
                  </a:lnTo>
                  <a:lnTo>
                    <a:pt x="123" y="357"/>
                  </a:lnTo>
                  <a:lnTo>
                    <a:pt x="114" y="366"/>
                  </a:lnTo>
                  <a:lnTo>
                    <a:pt x="106" y="375"/>
                  </a:lnTo>
                  <a:lnTo>
                    <a:pt x="98" y="386"/>
                  </a:lnTo>
                  <a:lnTo>
                    <a:pt x="91" y="398"/>
                  </a:lnTo>
                  <a:lnTo>
                    <a:pt x="85" y="411"/>
                  </a:lnTo>
                  <a:lnTo>
                    <a:pt x="80" y="425"/>
                  </a:lnTo>
                  <a:lnTo>
                    <a:pt x="76" y="440"/>
                  </a:lnTo>
                  <a:lnTo>
                    <a:pt x="72" y="457"/>
                  </a:lnTo>
                  <a:lnTo>
                    <a:pt x="70" y="474"/>
                  </a:lnTo>
                  <a:lnTo>
                    <a:pt x="69" y="493"/>
                  </a:lnTo>
                  <a:lnTo>
                    <a:pt x="68" y="514"/>
                  </a:lnTo>
                  <a:lnTo>
                    <a:pt x="69" y="534"/>
                  </a:lnTo>
                  <a:lnTo>
                    <a:pt x="70" y="553"/>
                  </a:lnTo>
                  <a:lnTo>
                    <a:pt x="74" y="571"/>
                  </a:lnTo>
                  <a:lnTo>
                    <a:pt x="78" y="588"/>
                  </a:lnTo>
                  <a:lnTo>
                    <a:pt x="83" y="604"/>
                  </a:lnTo>
                  <a:lnTo>
                    <a:pt x="90" y="618"/>
                  </a:lnTo>
                  <a:lnTo>
                    <a:pt x="97" y="632"/>
                  </a:lnTo>
                  <a:lnTo>
                    <a:pt x="105" y="645"/>
                  </a:lnTo>
                  <a:lnTo>
                    <a:pt x="114" y="656"/>
                  </a:lnTo>
                  <a:lnTo>
                    <a:pt x="123" y="667"/>
                  </a:lnTo>
                  <a:lnTo>
                    <a:pt x="133" y="677"/>
                  </a:lnTo>
                  <a:lnTo>
                    <a:pt x="144" y="685"/>
                  </a:lnTo>
                  <a:lnTo>
                    <a:pt x="155" y="693"/>
                  </a:lnTo>
                  <a:lnTo>
                    <a:pt x="166" y="699"/>
                  </a:lnTo>
                  <a:lnTo>
                    <a:pt x="178" y="705"/>
                  </a:lnTo>
                  <a:lnTo>
                    <a:pt x="190" y="709"/>
                  </a:lnTo>
                  <a:lnTo>
                    <a:pt x="202" y="713"/>
                  </a:lnTo>
                  <a:lnTo>
                    <a:pt x="214" y="715"/>
                  </a:lnTo>
                  <a:lnTo>
                    <a:pt x="226" y="716"/>
                  </a:lnTo>
                  <a:lnTo>
                    <a:pt x="238" y="717"/>
                  </a:lnTo>
                  <a:lnTo>
                    <a:pt x="252" y="716"/>
                  </a:lnTo>
                  <a:lnTo>
                    <a:pt x="265" y="714"/>
                  </a:lnTo>
                  <a:lnTo>
                    <a:pt x="278" y="710"/>
                  </a:lnTo>
                  <a:lnTo>
                    <a:pt x="292" y="705"/>
                  </a:lnTo>
                  <a:lnTo>
                    <a:pt x="306" y="698"/>
                  </a:lnTo>
                  <a:lnTo>
                    <a:pt x="320" y="690"/>
                  </a:lnTo>
                  <a:lnTo>
                    <a:pt x="336" y="680"/>
                  </a:lnTo>
                  <a:lnTo>
                    <a:pt x="352" y="670"/>
                  </a:lnTo>
                  <a:lnTo>
                    <a:pt x="352" y="397"/>
                  </a:lnTo>
                  <a:lnTo>
                    <a:pt x="342" y="387"/>
                  </a:lnTo>
                  <a:lnTo>
                    <a:pt x="332" y="378"/>
                  </a:lnTo>
                  <a:lnTo>
                    <a:pt x="320" y="370"/>
                  </a:lnTo>
                  <a:lnTo>
                    <a:pt x="309" y="361"/>
                  </a:lnTo>
                  <a:lnTo>
                    <a:pt x="296" y="354"/>
                  </a:lnTo>
                  <a:lnTo>
                    <a:pt x="283" y="347"/>
                  </a:lnTo>
                  <a:lnTo>
                    <a:pt x="268" y="342"/>
                  </a:lnTo>
                  <a:lnTo>
                    <a:pt x="254" y="337"/>
                  </a:lnTo>
                  <a:lnTo>
                    <a:pt x="238" y="333"/>
                  </a:lnTo>
                  <a:lnTo>
                    <a:pt x="222" y="331"/>
                  </a:lnTo>
                  <a:lnTo>
                    <a:pt x="205" y="330"/>
                  </a:lnTo>
                  <a:close/>
                  <a:moveTo>
                    <a:pt x="329" y="0"/>
                  </a:moveTo>
                  <a:lnTo>
                    <a:pt x="422" y="0"/>
                  </a:lnTo>
                  <a:lnTo>
                    <a:pt x="422" y="16"/>
                  </a:lnTo>
                  <a:lnTo>
                    <a:pt x="421" y="31"/>
                  </a:lnTo>
                  <a:lnTo>
                    <a:pt x="421" y="47"/>
                  </a:lnTo>
                  <a:lnTo>
                    <a:pt x="420" y="62"/>
                  </a:lnTo>
                  <a:lnTo>
                    <a:pt x="420" y="76"/>
                  </a:lnTo>
                  <a:lnTo>
                    <a:pt x="420" y="88"/>
                  </a:lnTo>
                  <a:lnTo>
                    <a:pt x="420" y="656"/>
                  </a:lnTo>
                  <a:lnTo>
                    <a:pt x="420" y="668"/>
                  </a:lnTo>
                  <a:lnTo>
                    <a:pt x="421" y="678"/>
                  </a:lnTo>
                  <a:lnTo>
                    <a:pt x="423" y="687"/>
                  </a:lnTo>
                  <a:lnTo>
                    <a:pt x="426" y="694"/>
                  </a:lnTo>
                  <a:lnTo>
                    <a:pt x="429" y="700"/>
                  </a:lnTo>
                  <a:lnTo>
                    <a:pt x="434" y="705"/>
                  </a:lnTo>
                  <a:lnTo>
                    <a:pt x="439" y="709"/>
                  </a:lnTo>
                  <a:lnTo>
                    <a:pt x="446" y="711"/>
                  </a:lnTo>
                  <a:lnTo>
                    <a:pt x="454" y="712"/>
                  </a:lnTo>
                  <a:lnTo>
                    <a:pt x="463" y="712"/>
                  </a:lnTo>
                  <a:lnTo>
                    <a:pt x="474" y="712"/>
                  </a:lnTo>
                  <a:lnTo>
                    <a:pt x="485" y="710"/>
                  </a:lnTo>
                  <a:lnTo>
                    <a:pt x="499" y="707"/>
                  </a:lnTo>
                  <a:lnTo>
                    <a:pt x="513" y="703"/>
                  </a:lnTo>
                  <a:lnTo>
                    <a:pt x="514" y="703"/>
                  </a:lnTo>
                  <a:lnTo>
                    <a:pt x="514" y="704"/>
                  </a:lnTo>
                  <a:lnTo>
                    <a:pt x="514" y="707"/>
                  </a:lnTo>
                  <a:lnTo>
                    <a:pt x="513" y="707"/>
                  </a:lnTo>
                  <a:lnTo>
                    <a:pt x="505" y="712"/>
                  </a:lnTo>
                  <a:lnTo>
                    <a:pt x="496" y="716"/>
                  </a:lnTo>
                  <a:lnTo>
                    <a:pt x="475" y="726"/>
                  </a:lnTo>
                  <a:lnTo>
                    <a:pt x="464" y="731"/>
                  </a:lnTo>
                  <a:lnTo>
                    <a:pt x="453" y="736"/>
                  </a:lnTo>
                  <a:lnTo>
                    <a:pt x="442" y="741"/>
                  </a:lnTo>
                  <a:lnTo>
                    <a:pt x="431" y="745"/>
                  </a:lnTo>
                  <a:lnTo>
                    <a:pt x="420" y="749"/>
                  </a:lnTo>
                  <a:lnTo>
                    <a:pt x="410" y="753"/>
                  </a:lnTo>
                  <a:lnTo>
                    <a:pt x="401" y="755"/>
                  </a:lnTo>
                  <a:lnTo>
                    <a:pt x="392" y="758"/>
                  </a:lnTo>
                  <a:lnTo>
                    <a:pt x="385" y="759"/>
                  </a:lnTo>
                  <a:lnTo>
                    <a:pt x="379" y="759"/>
                  </a:lnTo>
                  <a:lnTo>
                    <a:pt x="374" y="758"/>
                  </a:lnTo>
                  <a:lnTo>
                    <a:pt x="370" y="756"/>
                  </a:lnTo>
                  <a:lnTo>
                    <a:pt x="367" y="751"/>
                  </a:lnTo>
                  <a:lnTo>
                    <a:pt x="364" y="745"/>
                  </a:lnTo>
                  <a:lnTo>
                    <a:pt x="361" y="738"/>
                  </a:lnTo>
                  <a:lnTo>
                    <a:pt x="358" y="730"/>
                  </a:lnTo>
                  <a:lnTo>
                    <a:pt x="356" y="721"/>
                  </a:lnTo>
                  <a:lnTo>
                    <a:pt x="355" y="712"/>
                  </a:lnTo>
                  <a:lnTo>
                    <a:pt x="353" y="702"/>
                  </a:lnTo>
                  <a:lnTo>
                    <a:pt x="352" y="693"/>
                  </a:lnTo>
                  <a:lnTo>
                    <a:pt x="352" y="684"/>
                  </a:lnTo>
                  <a:lnTo>
                    <a:pt x="333" y="698"/>
                  </a:lnTo>
                  <a:lnTo>
                    <a:pt x="315" y="711"/>
                  </a:lnTo>
                  <a:lnTo>
                    <a:pt x="298" y="722"/>
                  </a:lnTo>
                  <a:lnTo>
                    <a:pt x="280" y="732"/>
                  </a:lnTo>
                  <a:lnTo>
                    <a:pt x="264" y="740"/>
                  </a:lnTo>
                  <a:lnTo>
                    <a:pt x="247" y="746"/>
                  </a:lnTo>
                  <a:lnTo>
                    <a:pt x="231" y="751"/>
                  </a:lnTo>
                  <a:lnTo>
                    <a:pt x="216" y="754"/>
                  </a:lnTo>
                  <a:lnTo>
                    <a:pt x="201" y="757"/>
                  </a:lnTo>
                  <a:lnTo>
                    <a:pt x="186" y="757"/>
                  </a:lnTo>
                  <a:lnTo>
                    <a:pt x="169" y="756"/>
                  </a:lnTo>
                  <a:lnTo>
                    <a:pt x="152" y="754"/>
                  </a:lnTo>
                  <a:lnTo>
                    <a:pt x="136" y="749"/>
                  </a:lnTo>
                  <a:lnTo>
                    <a:pt x="120" y="743"/>
                  </a:lnTo>
                  <a:lnTo>
                    <a:pt x="104" y="736"/>
                  </a:lnTo>
                  <a:lnTo>
                    <a:pt x="89" y="727"/>
                  </a:lnTo>
                  <a:lnTo>
                    <a:pt x="75" y="716"/>
                  </a:lnTo>
                  <a:lnTo>
                    <a:pt x="63" y="704"/>
                  </a:lnTo>
                  <a:lnTo>
                    <a:pt x="50" y="691"/>
                  </a:lnTo>
                  <a:lnTo>
                    <a:pt x="39" y="677"/>
                  </a:lnTo>
                  <a:lnTo>
                    <a:pt x="30" y="662"/>
                  </a:lnTo>
                  <a:lnTo>
                    <a:pt x="21" y="645"/>
                  </a:lnTo>
                  <a:lnTo>
                    <a:pt x="14" y="628"/>
                  </a:lnTo>
                  <a:lnTo>
                    <a:pt x="8" y="610"/>
                  </a:lnTo>
                  <a:lnTo>
                    <a:pt x="3" y="591"/>
                  </a:lnTo>
                  <a:lnTo>
                    <a:pt x="1" y="571"/>
                  </a:lnTo>
                  <a:lnTo>
                    <a:pt x="0" y="550"/>
                  </a:lnTo>
                  <a:lnTo>
                    <a:pt x="1" y="531"/>
                  </a:lnTo>
                  <a:lnTo>
                    <a:pt x="3" y="512"/>
                  </a:lnTo>
                  <a:lnTo>
                    <a:pt x="7" y="493"/>
                  </a:lnTo>
                  <a:lnTo>
                    <a:pt x="13" y="475"/>
                  </a:lnTo>
                  <a:lnTo>
                    <a:pt x="20" y="457"/>
                  </a:lnTo>
                  <a:lnTo>
                    <a:pt x="28" y="440"/>
                  </a:lnTo>
                  <a:lnTo>
                    <a:pt x="37" y="423"/>
                  </a:lnTo>
                  <a:lnTo>
                    <a:pt x="48" y="407"/>
                  </a:lnTo>
                  <a:lnTo>
                    <a:pt x="60" y="392"/>
                  </a:lnTo>
                  <a:lnTo>
                    <a:pt x="73" y="378"/>
                  </a:lnTo>
                  <a:lnTo>
                    <a:pt x="87" y="364"/>
                  </a:lnTo>
                  <a:lnTo>
                    <a:pt x="103" y="352"/>
                  </a:lnTo>
                  <a:lnTo>
                    <a:pt x="119" y="341"/>
                  </a:lnTo>
                  <a:lnTo>
                    <a:pt x="136" y="331"/>
                  </a:lnTo>
                  <a:lnTo>
                    <a:pt x="154" y="323"/>
                  </a:lnTo>
                  <a:lnTo>
                    <a:pt x="172" y="316"/>
                  </a:lnTo>
                  <a:lnTo>
                    <a:pt x="192" y="310"/>
                  </a:lnTo>
                  <a:lnTo>
                    <a:pt x="212" y="306"/>
                  </a:lnTo>
                  <a:lnTo>
                    <a:pt x="233" y="303"/>
                  </a:lnTo>
                  <a:lnTo>
                    <a:pt x="254" y="302"/>
                  </a:lnTo>
                  <a:lnTo>
                    <a:pt x="275" y="303"/>
                  </a:lnTo>
                  <a:lnTo>
                    <a:pt x="295" y="305"/>
                  </a:lnTo>
                  <a:lnTo>
                    <a:pt x="315" y="308"/>
                  </a:lnTo>
                  <a:lnTo>
                    <a:pt x="334" y="311"/>
                  </a:lnTo>
                  <a:lnTo>
                    <a:pt x="353" y="316"/>
                  </a:lnTo>
                  <a:lnTo>
                    <a:pt x="353" y="104"/>
                  </a:lnTo>
                  <a:lnTo>
                    <a:pt x="353" y="88"/>
                  </a:lnTo>
                  <a:lnTo>
                    <a:pt x="352" y="74"/>
                  </a:lnTo>
                  <a:lnTo>
                    <a:pt x="351" y="62"/>
                  </a:lnTo>
                  <a:lnTo>
                    <a:pt x="348" y="52"/>
                  </a:lnTo>
                  <a:lnTo>
                    <a:pt x="345" y="44"/>
                  </a:lnTo>
                  <a:lnTo>
                    <a:pt x="342" y="37"/>
                  </a:lnTo>
                  <a:lnTo>
                    <a:pt x="337" y="31"/>
                  </a:lnTo>
                  <a:lnTo>
                    <a:pt x="332" y="28"/>
                  </a:lnTo>
                  <a:lnTo>
                    <a:pt x="325" y="25"/>
                  </a:lnTo>
                  <a:lnTo>
                    <a:pt x="317" y="24"/>
                  </a:lnTo>
                  <a:lnTo>
                    <a:pt x="309" y="25"/>
                  </a:lnTo>
                  <a:lnTo>
                    <a:pt x="299" y="26"/>
                  </a:lnTo>
                  <a:lnTo>
                    <a:pt x="288" y="29"/>
                  </a:lnTo>
                  <a:lnTo>
                    <a:pt x="275" y="32"/>
                  </a:lnTo>
                  <a:lnTo>
                    <a:pt x="275" y="31"/>
                  </a:lnTo>
                  <a:lnTo>
                    <a:pt x="276" y="30"/>
                  </a:lnTo>
                  <a:lnTo>
                    <a:pt x="277" y="29"/>
                  </a:lnTo>
                  <a:lnTo>
                    <a:pt x="289" y="22"/>
                  </a:lnTo>
                  <a:lnTo>
                    <a:pt x="302" y="16"/>
                  </a:lnTo>
                  <a:lnTo>
                    <a:pt x="315" y="8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23692" fontAlgn="base">
                <a:spcBef>
                  <a:spcPct val="0"/>
                </a:spcBef>
                <a:spcAft>
                  <a:spcPct val="0"/>
                </a:spcAft>
              </a:pPr>
              <a:endParaRPr lang="en-US" sz="1621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5F68837A-7E1E-F319-B69C-65873E5EAB6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7588" y="6084888"/>
              <a:ext cx="958850" cy="1095375"/>
            </a:xfrm>
            <a:custGeom>
              <a:avLst/>
              <a:gdLst>
                <a:gd name="T0" fmla="*/ 2147483647 w 604"/>
                <a:gd name="T1" fmla="*/ 2147483647 h 690"/>
                <a:gd name="T2" fmla="*/ 2147483647 w 604"/>
                <a:gd name="T3" fmla="*/ 2147483647 h 690"/>
                <a:gd name="T4" fmla="*/ 2147483647 w 604"/>
                <a:gd name="T5" fmla="*/ 2147483647 h 690"/>
                <a:gd name="T6" fmla="*/ 2147483647 w 604"/>
                <a:gd name="T7" fmla="*/ 2147483647 h 690"/>
                <a:gd name="T8" fmla="*/ 2147483647 w 604"/>
                <a:gd name="T9" fmla="*/ 0 h 690"/>
                <a:gd name="T10" fmla="*/ 2147483647 w 604"/>
                <a:gd name="T11" fmla="*/ 2147483647 h 690"/>
                <a:gd name="T12" fmla="*/ 2147483647 w 604"/>
                <a:gd name="T13" fmla="*/ 2147483647 h 690"/>
                <a:gd name="T14" fmla="*/ 2147483647 w 604"/>
                <a:gd name="T15" fmla="*/ 2147483647 h 690"/>
                <a:gd name="T16" fmla="*/ 2147483647 w 604"/>
                <a:gd name="T17" fmla="*/ 2147483647 h 690"/>
                <a:gd name="T18" fmla="*/ 2147483647 w 604"/>
                <a:gd name="T19" fmla="*/ 2147483647 h 690"/>
                <a:gd name="T20" fmla="*/ 2147483647 w 604"/>
                <a:gd name="T21" fmla="*/ 2147483647 h 690"/>
                <a:gd name="T22" fmla="*/ 2147483647 w 604"/>
                <a:gd name="T23" fmla="*/ 2147483647 h 690"/>
                <a:gd name="T24" fmla="*/ 2147483647 w 604"/>
                <a:gd name="T25" fmla="*/ 2147483647 h 690"/>
                <a:gd name="T26" fmla="*/ 2147483647 w 604"/>
                <a:gd name="T27" fmla="*/ 2147483647 h 690"/>
                <a:gd name="T28" fmla="*/ 2147483647 w 604"/>
                <a:gd name="T29" fmla="*/ 2147483647 h 690"/>
                <a:gd name="T30" fmla="*/ 2147483647 w 604"/>
                <a:gd name="T31" fmla="*/ 2147483647 h 690"/>
                <a:gd name="T32" fmla="*/ 2147483647 w 604"/>
                <a:gd name="T33" fmla="*/ 2147483647 h 690"/>
                <a:gd name="T34" fmla="*/ 2147483647 w 604"/>
                <a:gd name="T35" fmla="*/ 2147483647 h 690"/>
                <a:gd name="T36" fmla="*/ 2147483647 w 604"/>
                <a:gd name="T37" fmla="*/ 2147483647 h 690"/>
                <a:gd name="T38" fmla="*/ 2147483647 w 604"/>
                <a:gd name="T39" fmla="*/ 2147483647 h 690"/>
                <a:gd name="T40" fmla="*/ 2147483647 w 604"/>
                <a:gd name="T41" fmla="*/ 2147483647 h 690"/>
                <a:gd name="T42" fmla="*/ 2147483647 w 604"/>
                <a:gd name="T43" fmla="*/ 2147483647 h 690"/>
                <a:gd name="T44" fmla="*/ 2147483647 w 604"/>
                <a:gd name="T45" fmla="*/ 2147483647 h 690"/>
                <a:gd name="T46" fmla="*/ 2147483647 w 604"/>
                <a:gd name="T47" fmla="*/ 2147483647 h 690"/>
                <a:gd name="T48" fmla="*/ 2147483647 w 604"/>
                <a:gd name="T49" fmla="*/ 2147483647 h 690"/>
                <a:gd name="T50" fmla="*/ 2147483647 w 604"/>
                <a:gd name="T51" fmla="*/ 2147483647 h 690"/>
                <a:gd name="T52" fmla="*/ 2147483647 w 604"/>
                <a:gd name="T53" fmla="*/ 2147483647 h 690"/>
                <a:gd name="T54" fmla="*/ 2147483647 w 604"/>
                <a:gd name="T55" fmla="*/ 2147483647 h 690"/>
                <a:gd name="T56" fmla="*/ 2147483647 w 604"/>
                <a:gd name="T57" fmla="*/ 2147483647 h 690"/>
                <a:gd name="T58" fmla="*/ 2147483647 w 604"/>
                <a:gd name="T59" fmla="*/ 2147483647 h 690"/>
                <a:gd name="T60" fmla="*/ 2147483647 w 604"/>
                <a:gd name="T61" fmla="*/ 2147483647 h 690"/>
                <a:gd name="T62" fmla="*/ 2147483647 w 604"/>
                <a:gd name="T63" fmla="*/ 2147483647 h 690"/>
                <a:gd name="T64" fmla="*/ 2147483647 w 604"/>
                <a:gd name="T65" fmla="*/ 2147483647 h 690"/>
                <a:gd name="T66" fmla="*/ 2147483647 w 604"/>
                <a:gd name="T67" fmla="*/ 2147483647 h 690"/>
                <a:gd name="T68" fmla="*/ 2147483647 w 604"/>
                <a:gd name="T69" fmla="*/ 2147483647 h 690"/>
                <a:gd name="T70" fmla="*/ 2147483647 w 604"/>
                <a:gd name="T71" fmla="*/ 2147483647 h 690"/>
                <a:gd name="T72" fmla="*/ 2147483647 w 604"/>
                <a:gd name="T73" fmla="*/ 2147483647 h 690"/>
                <a:gd name="T74" fmla="*/ 2147483647 w 604"/>
                <a:gd name="T75" fmla="*/ 2147483647 h 690"/>
                <a:gd name="T76" fmla="*/ 2147483647 w 604"/>
                <a:gd name="T77" fmla="*/ 2147483647 h 690"/>
                <a:gd name="T78" fmla="*/ 2147483647 w 604"/>
                <a:gd name="T79" fmla="*/ 2147483647 h 690"/>
                <a:gd name="T80" fmla="*/ 2147483647 w 604"/>
                <a:gd name="T81" fmla="*/ 2147483647 h 690"/>
                <a:gd name="T82" fmla="*/ 2147483647 w 604"/>
                <a:gd name="T83" fmla="*/ 2147483647 h 690"/>
                <a:gd name="T84" fmla="*/ 2147483647 w 604"/>
                <a:gd name="T85" fmla="*/ 2147483647 h 690"/>
                <a:gd name="T86" fmla="*/ 2147483647 w 604"/>
                <a:gd name="T87" fmla="*/ 2147483647 h 690"/>
                <a:gd name="T88" fmla="*/ 2147483647 w 604"/>
                <a:gd name="T89" fmla="*/ 2147483647 h 690"/>
                <a:gd name="T90" fmla="*/ 2147483647 w 604"/>
                <a:gd name="T91" fmla="*/ 2147483647 h 690"/>
                <a:gd name="T92" fmla="*/ 2147483647 w 604"/>
                <a:gd name="T93" fmla="*/ 2147483647 h 690"/>
                <a:gd name="T94" fmla="*/ 2147483647 w 604"/>
                <a:gd name="T95" fmla="*/ 2147483647 h 690"/>
                <a:gd name="T96" fmla="*/ 2147483647 w 604"/>
                <a:gd name="T97" fmla="*/ 2147483647 h 690"/>
                <a:gd name="T98" fmla="*/ 2147483647 w 604"/>
                <a:gd name="T99" fmla="*/ 2147483647 h 69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604"/>
                <a:gd name="T151" fmla="*/ 0 h 690"/>
                <a:gd name="T152" fmla="*/ 604 w 604"/>
                <a:gd name="T153" fmla="*/ 690 h 69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604" h="690">
                  <a:moveTo>
                    <a:pt x="0" y="0"/>
                  </a:moveTo>
                  <a:lnTo>
                    <a:pt x="14" y="1"/>
                  </a:lnTo>
                  <a:lnTo>
                    <a:pt x="29" y="2"/>
                  </a:lnTo>
                  <a:lnTo>
                    <a:pt x="44" y="3"/>
                  </a:lnTo>
                  <a:lnTo>
                    <a:pt x="59" y="4"/>
                  </a:lnTo>
                  <a:lnTo>
                    <a:pt x="75" y="5"/>
                  </a:lnTo>
                  <a:lnTo>
                    <a:pt x="93" y="5"/>
                  </a:lnTo>
                  <a:lnTo>
                    <a:pt x="112" y="5"/>
                  </a:lnTo>
                  <a:lnTo>
                    <a:pt x="141" y="5"/>
                  </a:lnTo>
                  <a:lnTo>
                    <a:pt x="151" y="5"/>
                  </a:lnTo>
                  <a:lnTo>
                    <a:pt x="163" y="4"/>
                  </a:lnTo>
                  <a:lnTo>
                    <a:pt x="176" y="4"/>
                  </a:lnTo>
                  <a:lnTo>
                    <a:pt x="190" y="3"/>
                  </a:lnTo>
                  <a:lnTo>
                    <a:pt x="204" y="3"/>
                  </a:lnTo>
                  <a:lnTo>
                    <a:pt x="219" y="2"/>
                  </a:lnTo>
                  <a:lnTo>
                    <a:pt x="233" y="1"/>
                  </a:lnTo>
                  <a:lnTo>
                    <a:pt x="247" y="1"/>
                  </a:lnTo>
                  <a:lnTo>
                    <a:pt x="260" y="1"/>
                  </a:lnTo>
                  <a:lnTo>
                    <a:pt x="273" y="0"/>
                  </a:lnTo>
                  <a:lnTo>
                    <a:pt x="283" y="0"/>
                  </a:lnTo>
                  <a:lnTo>
                    <a:pt x="302" y="1"/>
                  </a:lnTo>
                  <a:lnTo>
                    <a:pt x="321" y="2"/>
                  </a:lnTo>
                  <a:lnTo>
                    <a:pt x="339" y="4"/>
                  </a:lnTo>
                  <a:lnTo>
                    <a:pt x="357" y="7"/>
                  </a:lnTo>
                  <a:lnTo>
                    <a:pt x="374" y="11"/>
                  </a:lnTo>
                  <a:lnTo>
                    <a:pt x="391" y="15"/>
                  </a:lnTo>
                  <a:lnTo>
                    <a:pt x="407" y="21"/>
                  </a:lnTo>
                  <a:lnTo>
                    <a:pt x="422" y="27"/>
                  </a:lnTo>
                  <a:lnTo>
                    <a:pt x="437" y="34"/>
                  </a:lnTo>
                  <a:lnTo>
                    <a:pt x="450" y="42"/>
                  </a:lnTo>
                  <a:lnTo>
                    <a:pt x="463" y="51"/>
                  </a:lnTo>
                  <a:lnTo>
                    <a:pt x="475" y="60"/>
                  </a:lnTo>
                  <a:lnTo>
                    <a:pt x="486" y="71"/>
                  </a:lnTo>
                  <a:lnTo>
                    <a:pt x="496" y="81"/>
                  </a:lnTo>
                  <a:lnTo>
                    <a:pt x="504" y="94"/>
                  </a:lnTo>
                  <a:lnTo>
                    <a:pt x="512" y="106"/>
                  </a:lnTo>
                  <a:lnTo>
                    <a:pt x="518" y="120"/>
                  </a:lnTo>
                  <a:lnTo>
                    <a:pt x="523" y="134"/>
                  </a:lnTo>
                  <a:lnTo>
                    <a:pt x="527" y="149"/>
                  </a:lnTo>
                  <a:lnTo>
                    <a:pt x="529" y="165"/>
                  </a:lnTo>
                  <a:lnTo>
                    <a:pt x="530" y="182"/>
                  </a:lnTo>
                  <a:lnTo>
                    <a:pt x="529" y="197"/>
                  </a:lnTo>
                  <a:lnTo>
                    <a:pt x="526" y="211"/>
                  </a:lnTo>
                  <a:lnTo>
                    <a:pt x="522" y="225"/>
                  </a:lnTo>
                  <a:lnTo>
                    <a:pt x="516" y="240"/>
                  </a:lnTo>
                  <a:lnTo>
                    <a:pt x="508" y="254"/>
                  </a:lnTo>
                  <a:lnTo>
                    <a:pt x="498" y="268"/>
                  </a:lnTo>
                  <a:lnTo>
                    <a:pt x="488" y="281"/>
                  </a:lnTo>
                  <a:lnTo>
                    <a:pt x="475" y="294"/>
                  </a:lnTo>
                  <a:lnTo>
                    <a:pt x="462" y="306"/>
                  </a:lnTo>
                  <a:lnTo>
                    <a:pt x="447" y="317"/>
                  </a:lnTo>
                  <a:lnTo>
                    <a:pt x="431" y="328"/>
                  </a:lnTo>
                  <a:lnTo>
                    <a:pt x="414" y="337"/>
                  </a:lnTo>
                  <a:lnTo>
                    <a:pt x="395" y="345"/>
                  </a:lnTo>
                  <a:lnTo>
                    <a:pt x="376" y="352"/>
                  </a:lnTo>
                  <a:lnTo>
                    <a:pt x="356" y="358"/>
                  </a:lnTo>
                  <a:lnTo>
                    <a:pt x="335" y="362"/>
                  </a:lnTo>
                  <a:lnTo>
                    <a:pt x="335" y="365"/>
                  </a:lnTo>
                  <a:lnTo>
                    <a:pt x="360" y="365"/>
                  </a:lnTo>
                  <a:lnTo>
                    <a:pt x="385" y="367"/>
                  </a:lnTo>
                  <a:lnTo>
                    <a:pt x="408" y="370"/>
                  </a:lnTo>
                  <a:lnTo>
                    <a:pt x="430" y="374"/>
                  </a:lnTo>
                  <a:lnTo>
                    <a:pt x="451" y="379"/>
                  </a:lnTo>
                  <a:lnTo>
                    <a:pt x="471" y="386"/>
                  </a:lnTo>
                  <a:lnTo>
                    <a:pt x="490" y="394"/>
                  </a:lnTo>
                  <a:lnTo>
                    <a:pt x="507" y="403"/>
                  </a:lnTo>
                  <a:lnTo>
                    <a:pt x="523" y="413"/>
                  </a:lnTo>
                  <a:lnTo>
                    <a:pt x="538" y="424"/>
                  </a:lnTo>
                  <a:lnTo>
                    <a:pt x="552" y="435"/>
                  </a:lnTo>
                  <a:lnTo>
                    <a:pt x="564" y="448"/>
                  </a:lnTo>
                  <a:lnTo>
                    <a:pt x="574" y="462"/>
                  </a:lnTo>
                  <a:lnTo>
                    <a:pt x="583" y="476"/>
                  </a:lnTo>
                  <a:lnTo>
                    <a:pt x="591" y="491"/>
                  </a:lnTo>
                  <a:lnTo>
                    <a:pt x="597" y="507"/>
                  </a:lnTo>
                  <a:lnTo>
                    <a:pt x="601" y="524"/>
                  </a:lnTo>
                  <a:lnTo>
                    <a:pt x="604" y="541"/>
                  </a:lnTo>
                  <a:lnTo>
                    <a:pt x="604" y="559"/>
                  </a:lnTo>
                  <a:lnTo>
                    <a:pt x="604" y="579"/>
                  </a:lnTo>
                  <a:lnTo>
                    <a:pt x="601" y="599"/>
                  </a:lnTo>
                  <a:lnTo>
                    <a:pt x="596" y="619"/>
                  </a:lnTo>
                  <a:lnTo>
                    <a:pt x="590" y="638"/>
                  </a:lnTo>
                  <a:lnTo>
                    <a:pt x="583" y="656"/>
                  </a:lnTo>
                  <a:lnTo>
                    <a:pt x="574" y="674"/>
                  </a:lnTo>
                  <a:lnTo>
                    <a:pt x="563" y="690"/>
                  </a:lnTo>
                  <a:lnTo>
                    <a:pt x="493" y="690"/>
                  </a:lnTo>
                  <a:lnTo>
                    <a:pt x="498" y="675"/>
                  </a:lnTo>
                  <a:lnTo>
                    <a:pt x="503" y="659"/>
                  </a:lnTo>
                  <a:lnTo>
                    <a:pt x="507" y="641"/>
                  </a:lnTo>
                  <a:lnTo>
                    <a:pt x="510" y="621"/>
                  </a:lnTo>
                  <a:lnTo>
                    <a:pt x="512" y="601"/>
                  </a:lnTo>
                  <a:lnTo>
                    <a:pt x="512" y="579"/>
                  </a:lnTo>
                  <a:lnTo>
                    <a:pt x="512" y="562"/>
                  </a:lnTo>
                  <a:lnTo>
                    <a:pt x="510" y="545"/>
                  </a:lnTo>
                  <a:lnTo>
                    <a:pt x="507" y="529"/>
                  </a:lnTo>
                  <a:lnTo>
                    <a:pt x="503" y="514"/>
                  </a:lnTo>
                  <a:lnTo>
                    <a:pt x="498" y="499"/>
                  </a:lnTo>
                  <a:lnTo>
                    <a:pt x="491" y="485"/>
                  </a:lnTo>
                  <a:lnTo>
                    <a:pt x="484" y="471"/>
                  </a:lnTo>
                  <a:lnTo>
                    <a:pt x="475" y="458"/>
                  </a:lnTo>
                  <a:lnTo>
                    <a:pt x="465" y="446"/>
                  </a:lnTo>
                  <a:lnTo>
                    <a:pt x="454" y="435"/>
                  </a:lnTo>
                  <a:lnTo>
                    <a:pt x="442" y="425"/>
                  </a:lnTo>
                  <a:lnTo>
                    <a:pt x="428" y="415"/>
                  </a:lnTo>
                  <a:lnTo>
                    <a:pt x="413" y="407"/>
                  </a:lnTo>
                  <a:lnTo>
                    <a:pt x="397" y="399"/>
                  </a:lnTo>
                  <a:lnTo>
                    <a:pt x="380" y="392"/>
                  </a:lnTo>
                  <a:lnTo>
                    <a:pt x="361" y="386"/>
                  </a:lnTo>
                  <a:lnTo>
                    <a:pt x="342" y="381"/>
                  </a:lnTo>
                  <a:lnTo>
                    <a:pt x="321" y="377"/>
                  </a:lnTo>
                  <a:lnTo>
                    <a:pt x="298" y="374"/>
                  </a:lnTo>
                  <a:lnTo>
                    <a:pt x="275" y="373"/>
                  </a:lnTo>
                  <a:lnTo>
                    <a:pt x="250" y="372"/>
                  </a:lnTo>
                  <a:lnTo>
                    <a:pt x="224" y="372"/>
                  </a:lnTo>
                  <a:lnTo>
                    <a:pt x="223" y="370"/>
                  </a:lnTo>
                  <a:lnTo>
                    <a:pt x="223" y="368"/>
                  </a:lnTo>
                  <a:lnTo>
                    <a:pt x="224" y="367"/>
                  </a:lnTo>
                  <a:lnTo>
                    <a:pt x="224" y="366"/>
                  </a:lnTo>
                  <a:lnTo>
                    <a:pt x="248" y="366"/>
                  </a:lnTo>
                  <a:lnTo>
                    <a:pt x="270" y="365"/>
                  </a:lnTo>
                  <a:lnTo>
                    <a:pt x="291" y="363"/>
                  </a:lnTo>
                  <a:lnTo>
                    <a:pt x="310" y="360"/>
                  </a:lnTo>
                  <a:lnTo>
                    <a:pt x="328" y="356"/>
                  </a:lnTo>
                  <a:lnTo>
                    <a:pt x="345" y="351"/>
                  </a:lnTo>
                  <a:lnTo>
                    <a:pt x="360" y="346"/>
                  </a:lnTo>
                  <a:lnTo>
                    <a:pt x="374" y="340"/>
                  </a:lnTo>
                  <a:lnTo>
                    <a:pt x="386" y="332"/>
                  </a:lnTo>
                  <a:lnTo>
                    <a:pt x="397" y="323"/>
                  </a:lnTo>
                  <a:lnTo>
                    <a:pt x="407" y="314"/>
                  </a:lnTo>
                  <a:lnTo>
                    <a:pt x="416" y="304"/>
                  </a:lnTo>
                  <a:lnTo>
                    <a:pt x="423" y="292"/>
                  </a:lnTo>
                  <a:lnTo>
                    <a:pt x="429" y="279"/>
                  </a:lnTo>
                  <a:lnTo>
                    <a:pt x="434" y="265"/>
                  </a:lnTo>
                  <a:lnTo>
                    <a:pt x="438" y="250"/>
                  </a:lnTo>
                  <a:lnTo>
                    <a:pt x="441" y="234"/>
                  </a:lnTo>
                  <a:lnTo>
                    <a:pt x="442" y="216"/>
                  </a:lnTo>
                  <a:lnTo>
                    <a:pt x="443" y="197"/>
                  </a:lnTo>
                  <a:lnTo>
                    <a:pt x="442" y="178"/>
                  </a:lnTo>
                  <a:lnTo>
                    <a:pt x="441" y="160"/>
                  </a:lnTo>
                  <a:lnTo>
                    <a:pt x="438" y="143"/>
                  </a:lnTo>
                  <a:lnTo>
                    <a:pt x="434" y="127"/>
                  </a:lnTo>
                  <a:lnTo>
                    <a:pt x="429" y="113"/>
                  </a:lnTo>
                  <a:lnTo>
                    <a:pt x="423" y="99"/>
                  </a:lnTo>
                  <a:lnTo>
                    <a:pt x="416" y="87"/>
                  </a:lnTo>
                  <a:lnTo>
                    <a:pt x="408" y="76"/>
                  </a:lnTo>
                  <a:lnTo>
                    <a:pt x="399" y="66"/>
                  </a:lnTo>
                  <a:lnTo>
                    <a:pt x="390" y="57"/>
                  </a:lnTo>
                  <a:lnTo>
                    <a:pt x="379" y="49"/>
                  </a:lnTo>
                  <a:lnTo>
                    <a:pt x="368" y="42"/>
                  </a:lnTo>
                  <a:lnTo>
                    <a:pt x="356" y="36"/>
                  </a:lnTo>
                  <a:lnTo>
                    <a:pt x="343" y="30"/>
                  </a:lnTo>
                  <a:lnTo>
                    <a:pt x="330" y="26"/>
                  </a:lnTo>
                  <a:lnTo>
                    <a:pt x="316" y="23"/>
                  </a:lnTo>
                  <a:lnTo>
                    <a:pt x="301" y="20"/>
                  </a:lnTo>
                  <a:lnTo>
                    <a:pt x="286" y="18"/>
                  </a:lnTo>
                  <a:lnTo>
                    <a:pt x="270" y="17"/>
                  </a:lnTo>
                  <a:lnTo>
                    <a:pt x="253" y="17"/>
                  </a:lnTo>
                  <a:lnTo>
                    <a:pt x="235" y="17"/>
                  </a:lnTo>
                  <a:lnTo>
                    <a:pt x="227" y="17"/>
                  </a:lnTo>
                  <a:lnTo>
                    <a:pt x="209" y="19"/>
                  </a:lnTo>
                  <a:lnTo>
                    <a:pt x="199" y="20"/>
                  </a:lnTo>
                  <a:lnTo>
                    <a:pt x="196" y="32"/>
                  </a:lnTo>
                  <a:lnTo>
                    <a:pt x="194" y="43"/>
                  </a:lnTo>
                  <a:lnTo>
                    <a:pt x="193" y="57"/>
                  </a:lnTo>
                  <a:lnTo>
                    <a:pt x="191" y="71"/>
                  </a:lnTo>
                  <a:lnTo>
                    <a:pt x="190" y="86"/>
                  </a:lnTo>
                  <a:lnTo>
                    <a:pt x="189" y="103"/>
                  </a:lnTo>
                  <a:lnTo>
                    <a:pt x="188" y="121"/>
                  </a:lnTo>
                  <a:lnTo>
                    <a:pt x="187" y="141"/>
                  </a:lnTo>
                  <a:lnTo>
                    <a:pt x="187" y="162"/>
                  </a:lnTo>
                  <a:lnTo>
                    <a:pt x="186" y="186"/>
                  </a:lnTo>
                  <a:lnTo>
                    <a:pt x="186" y="618"/>
                  </a:lnTo>
                  <a:lnTo>
                    <a:pt x="187" y="639"/>
                  </a:lnTo>
                  <a:lnTo>
                    <a:pt x="187" y="658"/>
                  </a:lnTo>
                  <a:lnTo>
                    <a:pt x="188" y="675"/>
                  </a:lnTo>
                  <a:lnTo>
                    <a:pt x="189" y="690"/>
                  </a:lnTo>
                  <a:lnTo>
                    <a:pt x="95" y="690"/>
                  </a:lnTo>
                  <a:lnTo>
                    <a:pt x="95" y="677"/>
                  </a:lnTo>
                  <a:lnTo>
                    <a:pt x="96" y="662"/>
                  </a:lnTo>
                  <a:lnTo>
                    <a:pt x="96" y="646"/>
                  </a:lnTo>
                  <a:lnTo>
                    <a:pt x="96" y="628"/>
                  </a:lnTo>
                  <a:lnTo>
                    <a:pt x="96" y="187"/>
                  </a:lnTo>
                  <a:lnTo>
                    <a:pt x="96" y="164"/>
                  </a:lnTo>
                  <a:lnTo>
                    <a:pt x="96" y="144"/>
                  </a:lnTo>
                  <a:lnTo>
                    <a:pt x="95" y="125"/>
                  </a:lnTo>
                  <a:lnTo>
                    <a:pt x="94" y="108"/>
                  </a:lnTo>
                  <a:lnTo>
                    <a:pt x="93" y="93"/>
                  </a:lnTo>
                  <a:lnTo>
                    <a:pt x="91" y="80"/>
                  </a:lnTo>
                  <a:lnTo>
                    <a:pt x="89" y="68"/>
                  </a:lnTo>
                  <a:lnTo>
                    <a:pt x="87" y="57"/>
                  </a:lnTo>
                  <a:lnTo>
                    <a:pt x="84" y="48"/>
                  </a:lnTo>
                  <a:lnTo>
                    <a:pt x="80" y="40"/>
                  </a:lnTo>
                  <a:lnTo>
                    <a:pt x="76" y="33"/>
                  </a:lnTo>
                  <a:lnTo>
                    <a:pt x="71" y="28"/>
                  </a:lnTo>
                  <a:lnTo>
                    <a:pt x="65" y="23"/>
                  </a:lnTo>
                  <a:lnTo>
                    <a:pt x="58" y="19"/>
                  </a:lnTo>
                  <a:lnTo>
                    <a:pt x="51" y="15"/>
                  </a:lnTo>
                  <a:lnTo>
                    <a:pt x="43" y="12"/>
                  </a:lnTo>
                  <a:lnTo>
                    <a:pt x="33" y="10"/>
                  </a:lnTo>
                  <a:lnTo>
                    <a:pt x="23" y="8"/>
                  </a:lnTo>
                  <a:lnTo>
                    <a:pt x="12" y="6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23692" fontAlgn="base">
                <a:spcBef>
                  <a:spcPct val="0"/>
                </a:spcBef>
                <a:spcAft>
                  <a:spcPct val="0"/>
                </a:spcAft>
              </a:pPr>
              <a:endParaRPr lang="en-US" sz="1621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61489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ACC15D1-2555-7F54-3436-2519B9025F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0711"/>
          <a:stretch/>
        </p:blipFill>
        <p:spPr>
          <a:xfrm>
            <a:off x="372609" y="1408205"/>
            <a:ext cx="5469641" cy="5101451"/>
          </a:xfrm>
          <a:ln w="3810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E9D2B8-95EA-E962-285E-D99D34EA1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797" y="1386436"/>
            <a:ext cx="5459566" cy="513410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9" name="Group 17">
            <a:extLst>
              <a:ext uri="{FF2B5EF4-FFF2-40B4-BE49-F238E27FC236}">
                <a16:creationId xmlns:a16="http://schemas.microsoft.com/office/drawing/2014/main" id="{4966FEB1-CA09-372B-7067-48764EEC9AD0}"/>
              </a:ext>
            </a:extLst>
          </p:cNvPr>
          <p:cNvGrpSpPr>
            <a:grpSpLocks/>
          </p:cNvGrpSpPr>
          <p:nvPr/>
        </p:nvGrpSpPr>
        <p:grpSpPr bwMode="auto">
          <a:xfrm>
            <a:off x="272144" y="248279"/>
            <a:ext cx="2930696" cy="851178"/>
            <a:chOff x="0" y="3794918"/>
            <a:chExt cx="5837237" cy="160020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C90C3D0-0221-5784-04E3-74061542BE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794918"/>
              <a:ext cx="5837237" cy="1600201"/>
            </a:xfrm>
            <a:prstGeom prst="rect">
              <a:avLst/>
            </a:prstGeom>
            <a:solidFill>
              <a:schemeClr val="bg1"/>
            </a:solidFill>
            <a:ln w="57150" algn="ctr">
              <a:noFill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826252" fontAlgn="base">
                <a:spcBef>
                  <a:spcPct val="0"/>
                </a:spcBef>
                <a:spcAft>
                  <a:spcPct val="0"/>
                </a:spcAft>
              </a:pPr>
              <a:endParaRPr lang="en-US" sz="1626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14" name="Picture 15" descr="Full logo with no Background.jpg">
              <a:extLst>
                <a:ext uri="{FF2B5EF4-FFF2-40B4-BE49-F238E27FC236}">
                  <a16:creationId xmlns:a16="http://schemas.microsoft.com/office/drawing/2014/main" id="{6B5B8912-C0C1-7562-B3A5-A1A741433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037" y="3834543"/>
              <a:ext cx="5715000" cy="1484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EDC7E23-64CF-B5DB-5EBF-1331CD31B367}"/>
              </a:ext>
            </a:extLst>
          </p:cNvPr>
          <p:cNvSpPr txBox="1"/>
          <p:nvPr/>
        </p:nvSpPr>
        <p:spPr>
          <a:xfrm>
            <a:off x="4757056" y="4230239"/>
            <a:ext cx="2701935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Wood trim and siding damage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D4FB629-77CA-9E38-1E5B-EE56EB655FF4}"/>
              </a:ext>
            </a:extLst>
          </p:cNvPr>
          <p:cNvCxnSpPr/>
          <p:nvPr/>
        </p:nvCxnSpPr>
        <p:spPr bwMode="auto">
          <a:xfrm flipV="1">
            <a:off x="7489371" y="2024743"/>
            <a:ext cx="2547258" cy="2220686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878FBA2-E3B5-3861-454F-D438A6BA9DFD}"/>
              </a:ext>
            </a:extLst>
          </p:cNvPr>
          <p:cNvCxnSpPr>
            <a:cxnSpLocks/>
          </p:cNvCxnSpPr>
          <p:nvPr/>
        </p:nvCxnSpPr>
        <p:spPr bwMode="auto">
          <a:xfrm>
            <a:off x="7467600" y="4713514"/>
            <a:ext cx="1915886" cy="315686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DED7618-B07D-B87E-72AD-BC56B830F044}"/>
              </a:ext>
            </a:extLst>
          </p:cNvPr>
          <p:cNvCxnSpPr>
            <a:cxnSpLocks/>
            <a:stCxn id="16" idx="3"/>
          </p:cNvCxnSpPr>
          <p:nvPr/>
        </p:nvCxnSpPr>
        <p:spPr bwMode="auto">
          <a:xfrm>
            <a:off x="7458991" y="4707293"/>
            <a:ext cx="1837409" cy="1247193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BFC50BC-88C5-23E4-18F5-7E158F6817A0}"/>
              </a:ext>
            </a:extLst>
          </p:cNvPr>
          <p:cNvCxnSpPr>
            <a:cxnSpLocks/>
            <a:stCxn id="16" idx="1"/>
          </p:cNvCxnSpPr>
          <p:nvPr/>
        </p:nvCxnSpPr>
        <p:spPr bwMode="auto">
          <a:xfrm flipH="1" flipV="1">
            <a:off x="3570515" y="2100943"/>
            <a:ext cx="1186541" cy="260635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236C32B-E182-D243-927C-679AEF412CD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547257" y="2579914"/>
            <a:ext cx="2198914" cy="205740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AFF3187-207D-85B8-5E78-E70CBBD7DCE0}"/>
              </a:ext>
            </a:extLst>
          </p:cNvPr>
          <p:cNvSpPr txBox="1"/>
          <p:nvPr/>
        </p:nvSpPr>
        <p:spPr>
          <a:xfrm>
            <a:off x="468086" y="5057553"/>
            <a:ext cx="1785257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Siding needs new paint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1A6AC65-3D71-568C-A7CE-D775051A936B}"/>
              </a:ext>
            </a:extLst>
          </p:cNvPr>
          <p:cNvCxnSpPr>
            <a:cxnSpLocks/>
            <a:stCxn id="28" idx="0"/>
          </p:cNvCxnSpPr>
          <p:nvPr/>
        </p:nvCxnSpPr>
        <p:spPr bwMode="auto">
          <a:xfrm flipH="1" flipV="1">
            <a:off x="936171" y="3853543"/>
            <a:ext cx="424544" cy="120401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65FBD2E-ACEF-0864-3420-50ADADC6B328}"/>
              </a:ext>
            </a:extLst>
          </p:cNvPr>
          <p:cNvCxnSpPr>
            <a:cxnSpLocks/>
            <a:stCxn id="28" idx="0"/>
          </p:cNvCxnSpPr>
          <p:nvPr/>
        </p:nvCxnSpPr>
        <p:spPr bwMode="auto">
          <a:xfrm flipV="1">
            <a:off x="1360715" y="4506686"/>
            <a:ext cx="2024742" cy="550867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117438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1349828" y="1135743"/>
            <a:ext cx="5921375" cy="1033463"/>
          </a:xfrm>
        </p:spPr>
        <p:txBody>
          <a:bodyPr/>
          <a:lstStyle/>
          <a:p>
            <a:pPr algn="l"/>
            <a:r>
              <a:rPr lang="en-US" dirty="0"/>
              <a:t>Agenda for this meeting</a:t>
            </a:r>
          </a:p>
        </p:txBody>
      </p: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272144" y="248279"/>
            <a:ext cx="2930696" cy="851178"/>
            <a:chOff x="0" y="3794918"/>
            <a:chExt cx="5837237" cy="1600201"/>
          </a:xfrm>
        </p:grpSpPr>
        <p:sp>
          <p:nvSpPr>
            <p:cNvPr id="7" name="Rectangle 16"/>
            <p:cNvSpPr>
              <a:spLocks noChangeArrowheads="1"/>
            </p:cNvSpPr>
            <p:nvPr/>
          </p:nvSpPr>
          <p:spPr bwMode="auto">
            <a:xfrm>
              <a:off x="0" y="3794918"/>
              <a:ext cx="5837237" cy="1600201"/>
            </a:xfrm>
            <a:prstGeom prst="rect">
              <a:avLst/>
            </a:prstGeom>
            <a:solidFill>
              <a:schemeClr val="bg1"/>
            </a:solidFill>
            <a:ln w="57150" algn="ctr">
              <a:noFill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826252" fontAlgn="base">
                <a:spcBef>
                  <a:spcPct val="0"/>
                </a:spcBef>
                <a:spcAft>
                  <a:spcPct val="0"/>
                </a:spcAft>
              </a:pPr>
              <a:endParaRPr lang="en-US" sz="1626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8" name="Picture 15" descr="Full logo with no Background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037" y="3834543"/>
              <a:ext cx="5715000" cy="1484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Slide Number Placeholder 1"/>
          <p:cNvSpPr txBox="1">
            <a:spLocks/>
          </p:cNvSpPr>
          <p:nvPr/>
        </p:nvSpPr>
        <p:spPr>
          <a:xfrm>
            <a:off x="10116702" y="6540991"/>
            <a:ext cx="565165" cy="3170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defTabSz="826252">
              <a:defRPr/>
            </a:pPr>
            <a:fld id="{B725C289-24BD-4F39-A613-C04702587CBD}" type="slidenum">
              <a:rPr lang="en-US" sz="1626">
                <a:solidFill>
                  <a:srgbClr val="000000"/>
                </a:solidFill>
              </a:rPr>
              <a:pPr defTabSz="826252">
                <a:defRPr/>
              </a:pPr>
              <a:t>2</a:t>
            </a:fld>
            <a:endParaRPr lang="en-US" sz="1626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474778-859A-CC77-56C0-A4623EF92BCF}"/>
              </a:ext>
            </a:extLst>
          </p:cNvPr>
          <p:cNvSpPr txBox="1"/>
          <p:nvPr/>
        </p:nvSpPr>
        <p:spPr>
          <a:xfrm>
            <a:off x="1158441" y="2195495"/>
            <a:ext cx="10079665" cy="3485003"/>
          </a:xfrm>
          <a:prstGeom prst="rect">
            <a:avLst/>
          </a:prstGeom>
          <a:noFill/>
        </p:spPr>
        <p:txBody>
          <a:bodyPr wrap="square" lIns="82623" tIns="41312" rIns="82623" bIns="41312" rtlCol="0" anchor="t">
            <a:spAutoFit/>
          </a:bodyPr>
          <a:lstStyle/>
          <a:p>
            <a:pPr marL="258204" indent="-258204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904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258204" indent="-258204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Introduction to Design Build Associates</a:t>
            </a:r>
          </a:p>
          <a:p>
            <a:pPr marL="258204" indent="-258204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8204" indent="-258204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Arial"/>
                <a:cs typeface="Arial"/>
              </a:rPr>
              <a:t>Project overview</a:t>
            </a:r>
          </a:p>
          <a:p>
            <a:pPr marL="171450" indent="-171450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8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258204" indent="-258204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Arial"/>
                <a:cs typeface="Arial"/>
              </a:rPr>
              <a:t>What we have </a:t>
            </a:r>
            <a:r>
              <a:rPr lang="en-US" sz="3600" b="1" dirty="0">
                <a:latin typeface="Arial"/>
                <a:cs typeface="Arial"/>
              </a:rPr>
              <a:t>accomplished to date</a:t>
            </a:r>
          </a:p>
          <a:p>
            <a:pPr marL="171450" indent="-171450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8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258204" indent="-258204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Arial"/>
                <a:cs typeface="Arial"/>
              </a:rPr>
              <a:t>Next steps</a:t>
            </a:r>
          </a:p>
          <a:p>
            <a:pPr marL="258204" indent="-258204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8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258204" indent="-258204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Arial"/>
                <a:cs typeface="Arial"/>
              </a:rPr>
              <a:t>Questions and Answers</a:t>
            </a:r>
          </a:p>
        </p:txBody>
      </p:sp>
    </p:spTree>
    <p:extLst>
      <p:ext uri="{BB962C8B-B14F-4D97-AF65-F5344CB8AC3E}">
        <p14:creationId xmlns:p14="http://schemas.microsoft.com/office/powerpoint/2010/main" val="1221104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9B5A0477-DFD3-77B9-B885-4A3E931146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4367" y="1208314"/>
            <a:ext cx="9796633" cy="5462584"/>
          </a:xfrm>
          <a:ln w="38100">
            <a:solidFill>
              <a:schemeClr val="tx1"/>
            </a:solidFill>
          </a:ln>
        </p:spPr>
      </p:pic>
      <p:grpSp>
        <p:nvGrpSpPr>
          <p:cNvPr id="8" name="Group 17">
            <a:extLst>
              <a:ext uri="{FF2B5EF4-FFF2-40B4-BE49-F238E27FC236}">
                <a16:creationId xmlns:a16="http://schemas.microsoft.com/office/drawing/2014/main" id="{D46BA1E8-1AE4-0190-AD8B-390A1997AD74}"/>
              </a:ext>
            </a:extLst>
          </p:cNvPr>
          <p:cNvGrpSpPr>
            <a:grpSpLocks/>
          </p:cNvGrpSpPr>
          <p:nvPr/>
        </p:nvGrpSpPr>
        <p:grpSpPr bwMode="auto">
          <a:xfrm>
            <a:off x="272144" y="248279"/>
            <a:ext cx="2930696" cy="851178"/>
            <a:chOff x="0" y="3794918"/>
            <a:chExt cx="5837237" cy="16002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0965D02-C845-75DF-8198-D1AF62A490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794918"/>
              <a:ext cx="5837237" cy="1600201"/>
            </a:xfrm>
            <a:prstGeom prst="rect">
              <a:avLst/>
            </a:prstGeom>
            <a:solidFill>
              <a:schemeClr val="bg1"/>
            </a:solidFill>
            <a:ln w="57150" algn="ctr">
              <a:noFill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826252" fontAlgn="base">
                <a:spcBef>
                  <a:spcPct val="0"/>
                </a:spcBef>
                <a:spcAft>
                  <a:spcPct val="0"/>
                </a:spcAft>
              </a:pPr>
              <a:endParaRPr lang="en-US" sz="1626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10" name="Picture 15" descr="Full logo with no Background.jpg">
              <a:extLst>
                <a:ext uri="{FF2B5EF4-FFF2-40B4-BE49-F238E27FC236}">
                  <a16:creationId xmlns:a16="http://schemas.microsoft.com/office/drawing/2014/main" id="{7D28DFB4-B8FA-D459-6134-6B8AEB8A9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037" y="3834543"/>
              <a:ext cx="5715000" cy="1484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75BC08F-5F1D-C2E1-95B9-605788A990B2}"/>
              </a:ext>
            </a:extLst>
          </p:cNvPr>
          <p:cNvSpPr txBox="1"/>
          <p:nvPr/>
        </p:nvSpPr>
        <p:spPr>
          <a:xfrm>
            <a:off x="555171" y="1541467"/>
            <a:ext cx="320267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Facias need repairs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1C7D34D-7333-CB3B-7A8B-7237223424AF}"/>
              </a:ext>
            </a:extLst>
          </p:cNvPr>
          <p:cNvCxnSpPr>
            <a:cxnSpLocks/>
            <a:stCxn id="14" idx="3"/>
          </p:cNvCxnSpPr>
          <p:nvPr/>
        </p:nvCxnSpPr>
        <p:spPr bwMode="auto">
          <a:xfrm>
            <a:off x="3757849" y="1803077"/>
            <a:ext cx="2795351" cy="196338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A58C842-B1BB-87D0-56A4-5D5C499A0703}"/>
              </a:ext>
            </a:extLst>
          </p:cNvPr>
          <p:cNvGrpSpPr>
            <a:grpSpLocks/>
          </p:cNvGrpSpPr>
          <p:nvPr/>
        </p:nvGrpSpPr>
        <p:grpSpPr bwMode="auto">
          <a:xfrm>
            <a:off x="9962923" y="5406004"/>
            <a:ext cx="1332845" cy="1058267"/>
            <a:chOff x="7970838" y="5853113"/>
            <a:chExt cx="1631950" cy="1327150"/>
          </a:xfrm>
        </p:grpSpPr>
        <p:sp>
          <p:nvSpPr>
            <p:cNvPr id="16" name="AutoShape 7">
              <a:extLst>
                <a:ext uri="{FF2B5EF4-FFF2-40B4-BE49-F238E27FC236}">
                  <a16:creationId xmlns:a16="http://schemas.microsoft.com/office/drawing/2014/main" id="{C539B2B0-22C8-29AE-CF7D-5952B333F36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970838" y="5853113"/>
              <a:ext cx="1631950" cy="1327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  <a:scene3d>
              <a:camera prst="isometricLeftDown"/>
              <a:lightRig rig="threePt" dir="t"/>
            </a:scene3d>
          </p:spPr>
          <p:txBody>
            <a:bodyPr/>
            <a:lstStyle/>
            <a:p>
              <a:pPr defTabSz="82369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2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5C5ED6E9-A4C4-DBD5-F056-2B250F2CE2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70838" y="5853113"/>
              <a:ext cx="815975" cy="1204913"/>
            </a:xfrm>
            <a:custGeom>
              <a:avLst/>
              <a:gdLst>
                <a:gd name="T0" fmla="*/ 2147483647 w 514"/>
                <a:gd name="T1" fmla="*/ 2147483647 h 759"/>
                <a:gd name="T2" fmla="*/ 2147483647 w 514"/>
                <a:gd name="T3" fmla="*/ 2147483647 h 759"/>
                <a:gd name="T4" fmla="*/ 2147483647 w 514"/>
                <a:gd name="T5" fmla="*/ 2147483647 h 759"/>
                <a:gd name="T6" fmla="*/ 2147483647 w 514"/>
                <a:gd name="T7" fmla="*/ 2147483647 h 759"/>
                <a:gd name="T8" fmla="*/ 2147483647 w 514"/>
                <a:gd name="T9" fmla="*/ 2147483647 h 759"/>
                <a:gd name="T10" fmla="*/ 2147483647 w 514"/>
                <a:gd name="T11" fmla="*/ 2147483647 h 759"/>
                <a:gd name="T12" fmla="*/ 2147483647 w 514"/>
                <a:gd name="T13" fmla="*/ 2147483647 h 759"/>
                <a:gd name="T14" fmla="*/ 2147483647 w 514"/>
                <a:gd name="T15" fmla="*/ 2147483647 h 759"/>
                <a:gd name="T16" fmla="*/ 2147483647 w 514"/>
                <a:gd name="T17" fmla="*/ 2147483647 h 759"/>
                <a:gd name="T18" fmla="*/ 2147483647 w 514"/>
                <a:gd name="T19" fmla="*/ 2147483647 h 759"/>
                <a:gd name="T20" fmla="*/ 2147483647 w 514"/>
                <a:gd name="T21" fmla="*/ 2147483647 h 759"/>
                <a:gd name="T22" fmla="*/ 2147483647 w 514"/>
                <a:gd name="T23" fmla="*/ 2147483647 h 759"/>
                <a:gd name="T24" fmla="*/ 2147483647 w 514"/>
                <a:gd name="T25" fmla="*/ 2147483647 h 759"/>
                <a:gd name="T26" fmla="*/ 2147483647 w 514"/>
                <a:gd name="T27" fmla="*/ 2147483647 h 759"/>
                <a:gd name="T28" fmla="*/ 2147483647 w 514"/>
                <a:gd name="T29" fmla="*/ 2147483647 h 759"/>
                <a:gd name="T30" fmla="*/ 2147483647 w 514"/>
                <a:gd name="T31" fmla="*/ 2147483647 h 759"/>
                <a:gd name="T32" fmla="*/ 2147483647 w 514"/>
                <a:gd name="T33" fmla="*/ 2147483647 h 759"/>
                <a:gd name="T34" fmla="*/ 2147483647 w 514"/>
                <a:gd name="T35" fmla="*/ 2147483647 h 759"/>
                <a:gd name="T36" fmla="*/ 2147483647 w 514"/>
                <a:gd name="T37" fmla="*/ 2147483647 h 759"/>
                <a:gd name="T38" fmla="*/ 2147483647 w 514"/>
                <a:gd name="T39" fmla="*/ 0 h 759"/>
                <a:gd name="T40" fmla="*/ 2147483647 w 514"/>
                <a:gd name="T41" fmla="*/ 2147483647 h 759"/>
                <a:gd name="T42" fmla="*/ 2147483647 w 514"/>
                <a:gd name="T43" fmla="*/ 2147483647 h 759"/>
                <a:gd name="T44" fmla="*/ 2147483647 w 514"/>
                <a:gd name="T45" fmla="*/ 2147483647 h 759"/>
                <a:gd name="T46" fmla="*/ 2147483647 w 514"/>
                <a:gd name="T47" fmla="*/ 2147483647 h 759"/>
                <a:gd name="T48" fmla="*/ 2147483647 w 514"/>
                <a:gd name="T49" fmla="*/ 2147483647 h 759"/>
                <a:gd name="T50" fmla="*/ 2147483647 w 514"/>
                <a:gd name="T51" fmla="*/ 2147483647 h 759"/>
                <a:gd name="T52" fmla="*/ 2147483647 w 514"/>
                <a:gd name="T53" fmla="*/ 2147483647 h 759"/>
                <a:gd name="T54" fmla="*/ 2147483647 w 514"/>
                <a:gd name="T55" fmla="*/ 2147483647 h 759"/>
                <a:gd name="T56" fmla="*/ 2147483647 w 514"/>
                <a:gd name="T57" fmla="*/ 2147483647 h 759"/>
                <a:gd name="T58" fmla="*/ 2147483647 w 514"/>
                <a:gd name="T59" fmla="*/ 2147483647 h 759"/>
                <a:gd name="T60" fmla="*/ 2147483647 w 514"/>
                <a:gd name="T61" fmla="*/ 2147483647 h 759"/>
                <a:gd name="T62" fmla="*/ 2147483647 w 514"/>
                <a:gd name="T63" fmla="*/ 2147483647 h 759"/>
                <a:gd name="T64" fmla="*/ 2147483647 w 514"/>
                <a:gd name="T65" fmla="*/ 2147483647 h 759"/>
                <a:gd name="T66" fmla="*/ 2147483647 w 514"/>
                <a:gd name="T67" fmla="*/ 2147483647 h 759"/>
                <a:gd name="T68" fmla="*/ 2147483647 w 514"/>
                <a:gd name="T69" fmla="*/ 2147483647 h 759"/>
                <a:gd name="T70" fmla="*/ 2147483647 w 514"/>
                <a:gd name="T71" fmla="*/ 2147483647 h 759"/>
                <a:gd name="T72" fmla="*/ 2147483647 w 514"/>
                <a:gd name="T73" fmla="*/ 2147483647 h 759"/>
                <a:gd name="T74" fmla="*/ 2147483647 w 514"/>
                <a:gd name="T75" fmla="*/ 2147483647 h 759"/>
                <a:gd name="T76" fmla="*/ 2147483647 w 514"/>
                <a:gd name="T77" fmla="*/ 2147483647 h 759"/>
                <a:gd name="T78" fmla="*/ 2147483647 w 514"/>
                <a:gd name="T79" fmla="*/ 2147483647 h 759"/>
                <a:gd name="T80" fmla="*/ 2147483647 w 514"/>
                <a:gd name="T81" fmla="*/ 2147483647 h 759"/>
                <a:gd name="T82" fmla="*/ 2147483647 w 514"/>
                <a:gd name="T83" fmla="*/ 2147483647 h 759"/>
                <a:gd name="T84" fmla="*/ 2147483647 w 514"/>
                <a:gd name="T85" fmla="*/ 2147483647 h 759"/>
                <a:gd name="T86" fmla="*/ 2147483647 w 514"/>
                <a:gd name="T87" fmla="*/ 2147483647 h 759"/>
                <a:gd name="T88" fmla="*/ 2147483647 w 514"/>
                <a:gd name="T89" fmla="*/ 2147483647 h 759"/>
                <a:gd name="T90" fmla="*/ 2147483647 w 514"/>
                <a:gd name="T91" fmla="*/ 2147483647 h 759"/>
                <a:gd name="T92" fmla="*/ 2147483647 w 514"/>
                <a:gd name="T93" fmla="*/ 2147483647 h 759"/>
                <a:gd name="T94" fmla="*/ 2147483647 w 514"/>
                <a:gd name="T95" fmla="*/ 2147483647 h 759"/>
                <a:gd name="T96" fmla="*/ 2147483647 w 514"/>
                <a:gd name="T97" fmla="*/ 2147483647 h 759"/>
                <a:gd name="T98" fmla="*/ 2147483647 w 514"/>
                <a:gd name="T99" fmla="*/ 2147483647 h 759"/>
                <a:gd name="T100" fmla="*/ 2147483647 w 514"/>
                <a:gd name="T101" fmla="*/ 2147483647 h 759"/>
                <a:gd name="T102" fmla="*/ 2147483647 w 514"/>
                <a:gd name="T103" fmla="*/ 2147483647 h 759"/>
                <a:gd name="T104" fmla="*/ 2147483647 w 514"/>
                <a:gd name="T105" fmla="*/ 2147483647 h 759"/>
                <a:gd name="T106" fmla="*/ 2147483647 w 514"/>
                <a:gd name="T107" fmla="*/ 2147483647 h 759"/>
                <a:gd name="T108" fmla="*/ 2147483647 w 514"/>
                <a:gd name="T109" fmla="*/ 2147483647 h 759"/>
                <a:gd name="T110" fmla="*/ 2147483647 w 514"/>
                <a:gd name="T111" fmla="*/ 2147483647 h 759"/>
                <a:gd name="T112" fmla="*/ 2147483647 w 514"/>
                <a:gd name="T113" fmla="*/ 2147483647 h 759"/>
                <a:gd name="T114" fmla="*/ 2147483647 w 514"/>
                <a:gd name="T115" fmla="*/ 2147483647 h 759"/>
                <a:gd name="T116" fmla="*/ 2147483647 w 514"/>
                <a:gd name="T117" fmla="*/ 2147483647 h 759"/>
                <a:gd name="T118" fmla="*/ 2147483647 w 514"/>
                <a:gd name="T119" fmla="*/ 2147483647 h 759"/>
                <a:gd name="T120" fmla="*/ 2147483647 w 514"/>
                <a:gd name="T121" fmla="*/ 2147483647 h 759"/>
                <a:gd name="T122" fmla="*/ 2147483647 w 514"/>
                <a:gd name="T123" fmla="*/ 2147483647 h 75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14"/>
                <a:gd name="T187" fmla="*/ 0 h 759"/>
                <a:gd name="T188" fmla="*/ 514 w 514"/>
                <a:gd name="T189" fmla="*/ 759 h 75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14" h="759">
                  <a:moveTo>
                    <a:pt x="205" y="330"/>
                  </a:moveTo>
                  <a:lnTo>
                    <a:pt x="192" y="331"/>
                  </a:lnTo>
                  <a:lnTo>
                    <a:pt x="179" y="333"/>
                  </a:lnTo>
                  <a:lnTo>
                    <a:pt x="166" y="335"/>
                  </a:lnTo>
                  <a:lnTo>
                    <a:pt x="155" y="339"/>
                  </a:lnTo>
                  <a:lnTo>
                    <a:pt x="143" y="344"/>
                  </a:lnTo>
                  <a:lnTo>
                    <a:pt x="133" y="350"/>
                  </a:lnTo>
                  <a:lnTo>
                    <a:pt x="123" y="357"/>
                  </a:lnTo>
                  <a:lnTo>
                    <a:pt x="114" y="366"/>
                  </a:lnTo>
                  <a:lnTo>
                    <a:pt x="106" y="375"/>
                  </a:lnTo>
                  <a:lnTo>
                    <a:pt x="98" y="386"/>
                  </a:lnTo>
                  <a:lnTo>
                    <a:pt x="91" y="398"/>
                  </a:lnTo>
                  <a:lnTo>
                    <a:pt x="85" y="411"/>
                  </a:lnTo>
                  <a:lnTo>
                    <a:pt x="80" y="425"/>
                  </a:lnTo>
                  <a:lnTo>
                    <a:pt x="76" y="440"/>
                  </a:lnTo>
                  <a:lnTo>
                    <a:pt x="72" y="457"/>
                  </a:lnTo>
                  <a:lnTo>
                    <a:pt x="70" y="474"/>
                  </a:lnTo>
                  <a:lnTo>
                    <a:pt x="69" y="493"/>
                  </a:lnTo>
                  <a:lnTo>
                    <a:pt x="68" y="514"/>
                  </a:lnTo>
                  <a:lnTo>
                    <a:pt x="69" y="534"/>
                  </a:lnTo>
                  <a:lnTo>
                    <a:pt x="70" y="553"/>
                  </a:lnTo>
                  <a:lnTo>
                    <a:pt x="74" y="571"/>
                  </a:lnTo>
                  <a:lnTo>
                    <a:pt x="78" y="588"/>
                  </a:lnTo>
                  <a:lnTo>
                    <a:pt x="83" y="604"/>
                  </a:lnTo>
                  <a:lnTo>
                    <a:pt x="90" y="618"/>
                  </a:lnTo>
                  <a:lnTo>
                    <a:pt x="97" y="632"/>
                  </a:lnTo>
                  <a:lnTo>
                    <a:pt x="105" y="645"/>
                  </a:lnTo>
                  <a:lnTo>
                    <a:pt x="114" y="656"/>
                  </a:lnTo>
                  <a:lnTo>
                    <a:pt x="123" y="667"/>
                  </a:lnTo>
                  <a:lnTo>
                    <a:pt x="133" y="677"/>
                  </a:lnTo>
                  <a:lnTo>
                    <a:pt x="144" y="685"/>
                  </a:lnTo>
                  <a:lnTo>
                    <a:pt x="155" y="693"/>
                  </a:lnTo>
                  <a:lnTo>
                    <a:pt x="166" y="699"/>
                  </a:lnTo>
                  <a:lnTo>
                    <a:pt x="178" y="705"/>
                  </a:lnTo>
                  <a:lnTo>
                    <a:pt x="190" y="709"/>
                  </a:lnTo>
                  <a:lnTo>
                    <a:pt x="202" y="713"/>
                  </a:lnTo>
                  <a:lnTo>
                    <a:pt x="214" y="715"/>
                  </a:lnTo>
                  <a:lnTo>
                    <a:pt x="226" y="716"/>
                  </a:lnTo>
                  <a:lnTo>
                    <a:pt x="238" y="717"/>
                  </a:lnTo>
                  <a:lnTo>
                    <a:pt x="252" y="716"/>
                  </a:lnTo>
                  <a:lnTo>
                    <a:pt x="265" y="714"/>
                  </a:lnTo>
                  <a:lnTo>
                    <a:pt x="278" y="710"/>
                  </a:lnTo>
                  <a:lnTo>
                    <a:pt x="292" y="705"/>
                  </a:lnTo>
                  <a:lnTo>
                    <a:pt x="306" y="698"/>
                  </a:lnTo>
                  <a:lnTo>
                    <a:pt x="320" y="690"/>
                  </a:lnTo>
                  <a:lnTo>
                    <a:pt x="336" y="680"/>
                  </a:lnTo>
                  <a:lnTo>
                    <a:pt x="352" y="670"/>
                  </a:lnTo>
                  <a:lnTo>
                    <a:pt x="352" y="397"/>
                  </a:lnTo>
                  <a:lnTo>
                    <a:pt x="342" y="387"/>
                  </a:lnTo>
                  <a:lnTo>
                    <a:pt x="332" y="378"/>
                  </a:lnTo>
                  <a:lnTo>
                    <a:pt x="320" y="370"/>
                  </a:lnTo>
                  <a:lnTo>
                    <a:pt x="309" y="361"/>
                  </a:lnTo>
                  <a:lnTo>
                    <a:pt x="296" y="354"/>
                  </a:lnTo>
                  <a:lnTo>
                    <a:pt x="283" y="347"/>
                  </a:lnTo>
                  <a:lnTo>
                    <a:pt x="268" y="342"/>
                  </a:lnTo>
                  <a:lnTo>
                    <a:pt x="254" y="337"/>
                  </a:lnTo>
                  <a:lnTo>
                    <a:pt x="238" y="333"/>
                  </a:lnTo>
                  <a:lnTo>
                    <a:pt x="222" y="331"/>
                  </a:lnTo>
                  <a:lnTo>
                    <a:pt x="205" y="330"/>
                  </a:lnTo>
                  <a:close/>
                  <a:moveTo>
                    <a:pt x="329" y="0"/>
                  </a:moveTo>
                  <a:lnTo>
                    <a:pt x="422" y="0"/>
                  </a:lnTo>
                  <a:lnTo>
                    <a:pt x="422" y="16"/>
                  </a:lnTo>
                  <a:lnTo>
                    <a:pt x="421" y="31"/>
                  </a:lnTo>
                  <a:lnTo>
                    <a:pt x="421" y="47"/>
                  </a:lnTo>
                  <a:lnTo>
                    <a:pt x="420" y="62"/>
                  </a:lnTo>
                  <a:lnTo>
                    <a:pt x="420" y="76"/>
                  </a:lnTo>
                  <a:lnTo>
                    <a:pt x="420" y="88"/>
                  </a:lnTo>
                  <a:lnTo>
                    <a:pt x="420" y="656"/>
                  </a:lnTo>
                  <a:lnTo>
                    <a:pt x="420" y="668"/>
                  </a:lnTo>
                  <a:lnTo>
                    <a:pt x="421" y="678"/>
                  </a:lnTo>
                  <a:lnTo>
                    <a:pt x="423" y="687"/>
                  </a:lnTo>
                  <a:lnTo>
                    <a:pt x="426" y="694"/>
                  </a:lnTo>
                  <a:lnTo>
                    <a:pt x="429" y="700"/>
                  </a:lnTo>
                  <a:lnTo>
                    <a:pt x="434" y="705"/>
                  </a:lnTo>
                  <a:lnTo>
                    <a:pt x="439" y="709"/>
                  </a:lnTo>
                  <a:lnTo>
                    <a:pt x="446" y="711"/>
                  </a:lnTo>
                  <a:lnTo>
                    <a:pt x="454" y="712"/>
                  </a:lnTo>
                  <a:lnTo>
                    <a:pt x="463" y="712"/>
                  </a:lnTo>
                  <a:lnTo>
                    <a:pt x="474" y="712"/>
                  </a:lnTo>
                  <a:lnTo>
                    <a:pt x="485" y="710"/>
                  </a:lnTo>
                  <a:lnTo>
                    <a:pt x="499" y="707"/>
                  </a:lnTo>
                  <a:lnTo>
                    <a:pt x="513" y="703"/>
                  </a:lnTo>
                  <a:lnTo>
                    <a:pt x="514" y="703"/>
                  </a:lnTo>
                  <a:lnTo>
                    <a:pt x="514" y="704"/>
                  </a:lnTo>
                  <a:lnTo>
                    <a:pt x="514" y="707"/>
                  </a:lnTo>
                  <a:lnTo>
                    <a:pt x="513" y="707"/>
                  </a:lnTo>
                  <a:lnTo>
                    <a:pt x="505" y="712"/>
                  </a:lnTo>
                  <a:lnTo>
                    <a:pt x="496" y="716"/>
                  </a:lnTo>
                  <a:lnTo>
                    <a:pt x="475" y="726"/>
                  </a:lnTo>
                  <a:lnTo>
                    <a:pt x="464" y="731"/>
                  </a:lnTo>
                  <a:lnTo>
                    <a:pt x="453" y="736"/>
                  </a:lnTo>
                  <a:lnTo>
                    <a:pt x="442" y="741"/>
                  </a:lnTo>
                  <a:lnTo>
                    <a:pt x="431" y="745"/>
                  </a:lnTo>
                  <a:lnTo>
                    <a:pt x="420" y="749"/>
                  </a:lnTo>
                  <a:lnTo>
                    <a:pt x="410" y="753"/>
                  </a:lnTo>
                  <a:lnTo>
                    <a:pt x="401" y="755"/>
                  </a:lnTo>
                  <a:lnTo>
                    <a:pt x="392" y="758"/>
                  </a:lnTo>
                  <a:lnTo>
                    <a:pt x="385" y="759"/>
                  </a:lnTo>
                  <a:lnTo>
                    <a:pt x="379" y="759"/>
                  </a:lnTo>
                  <a:lnTo>
                    <a:pt x="374" y="758"/>
                  </a:lnTo>
                  <a:lnTo>
                    <a:pt x="370" y="756"/>
                  </a:lnTo>
                  <a:lnTo>
                    <a:pt x="367" y="751"/>
                  </a:lnTo>
                  <a:lnTo>
                    <a:pt x="364" y="745"/>
                  </a:lnTo>
                  <a:lnTo>
                    <a:pt x="361" y="738"/>
                  </a:lnTo>
                  <a:lnTo>
                    <a:pt x="358" y="730"/>
                  </a:lnTo>
                  <a:lnTo>
                    <a:pt x="356" y="721"/>
                  </a:lnTo>
                  <a:lnTo>
                    <a:pt x="355" y="712"/>
                  </a:lnTo>
                  <a:lnTo>
                    <a:pt x="353" y="702"/>
                  </a:lnTo>
                  <a:lnTo>
                    <a:pt x="352" y="693"/>
                  </a:lnTo>
                  <a:lnTo>
                    <a:pt x="352" y="684"/>
                  </a:lnTo>
                  <a:lnTo>
                    <a:pt x="333" y="698"/>
                  </a:lnTo>
                  <a:lnTo>
                    <a:pt x="315" y="711"/>
                  </a:lnTo>
                  <a:lnTo>
                    <a:pt x="298" y="722"/>
                  </a:lnTo>
                  <a:lnTo>
                    <a:pt x="280" y="732"/>
                  </a:lnTo>
                  <a:lnTo>
                    <a:pt x="264" y="740"/>
                  </a:lnTo>
                  <a:lnTo>
                    <a:pt x="247" y="746"/>
                  </a:lnTo>
                  <a:lnTo>
                    <a:pt x="231" y="751"/>
                  </a:lnTo>
                  <a:lnTo>
                    <a:pt x="216" y="754"/>
                  </a:lnTo>
                  <a:lnTo>
                    <a:pt x="201" y="757"/>
                  </a:lnTo>
                  <a:lnTo>
                    <a:pt x="186" y="757"/>
                  </a:lnTo>
                  <a:lnTo>
                    <a:pt x="169" y="756"/>
                  </a:lnTo>
                  <a:lnTo>
                    <a:pt x="152" y="754"/>
                  </a:lnTo>
                  <a:lnTo>
                    <a:pt x="136" y="749"/>
                  </a:lnTo>
                  <a:lnTo>
                    <a:pt x="120" y="743"/>
                  </a:lnTo>
                  <a:lnTo>
                    <a:pt x="104" y="736"/>
                  </a:lnTo>
                  <a:lnTo>
                    <a:pt x="89" y="727"/>
                  </a:lnTo>
                  <a:lnTo>
                    <a:pt x="75" y="716"/>
                  </a:lnTo>
                  <a:lnTo>
                    <a:pt x="63" y="704"/>
                  </a:lnTo>
                  <a:lnTo>
                    <a:pt x="50" y="691"/>
                  </a:lnTo>
                  <a:lnTo>
                    <a:pt x="39" y="677"/>
                  </a:lnTo>
                  <a:lnTo>
                    <a:pt x="30" y="662"/>
                  </a:lnTo>
                  <a:lnTo>
                    <a:pt x="21" y="645"/>
                  </a:lnTo>
                  <a:lnTo>
                    <a:pt x="14" y="628"/>
                  </a:lnTo>
                  <a:lnTo>
                    <a:pt x="8" y="610"/>
                  </a:lnTo>
                  <a:lnTo>
                    <a:pt x="3" y="591"/>
                  </a:lnTo>
                  <a:lnTo>
                    <a:pt x="1" y="571"/>
                  </a:lnTo>
                  <a:lnTo>
                    <a:pt x="0" y="550"/>
                  </a:lnTo>
                  <a:lnTo>
                    <a:pt x="1" y="531"/>
                  </a:lnTo>
                  <a:lnTo>
                    <a:pt x="3" y="512"/>
                  </a:lnTo>
                  <a:lnTo>
                    <a:pt x="7" y="493"/>
                  </a:lnTo>
                  <a:lnTo>
                    <a:pt x="13" y="475"/>
                  </a:lnTo>
                  <a:lnTo>
                    <a:pt x="20" y="457"/>
                  </a:lnTo>
                  <a:lnTo>
                    <a:pt x="28" y="440"/>
                  </a:lnTo>
                  <a:lnTo>
                    <a:pt x="37" y="423"/>
                  </a:lnTo>
                  <a:lnTo>
                    <a:pt x="48" y="407"/>
                  </a:lnTo>
                  <a:lnTo>
                    <a:pt x="60" y="392"/>
                  </a:lnTo>
                  <a:lnTo>
                    <a:pt x="73" y="378"/>
                  </a:lnTo>
                  <a:lnTo>
                    <a:pt x="87" y="364"/>
                  </a:lnTo>
                  <a:lnTo>
                    <a:pt x="103" y="352"/>
                  </a:lnTo>
                  <a:lnTo>
                    <a:pt x="119" y="341"/>
                  </a:lnTo>
                  <a:lnTo>
                    <a:pt x="136" y="331"/>
                  </a:lnTo>
                  <a:lnTo>
                    <a:pt x="154" y="323"/>
                  </a:lnTo>
                  <a:lnTo>
                    <a:pt x="172" y="316"/>
                  </a:lnTo>
                  <a:lnTo>
                    <a:pt x="192" y="310"/>
                  </a:lnTo>
                  <a:lnTo>
                    <a:pt x="212" y="306"/>
                  </a:lnTo>
                  <a:lnTo>
                    <a:pt x="233" y="303"/>
                  </a:lnTo>
                  <a:lnTo>
                    <a:pt x="254" y="302"/>
                  </a:lnTo>
                  <a:lnTo>
                    <a:pt x="275" y="303"/>
                  </a:lnTo>
                  <a:lnTo>
                    <a:pt x="295" y="305"/>
                  </a:lnTo>
                  <a:lnTo>
                    <a:pt x="315" y="308"/>
                  </a:lnTo>
                  <a:lnTo>
                    <a:pt x="334" y="311"/>
                  </a:lnTo>
                  <a:lnTo>
                    <a:pt x="353" y="316"/>
                  </a:lnTo>
                  <a:lnTo>
                    <a:pt x="353" y="104"/>
                  </a:lnTo>
                  <a:lnTo>
                    <a:pt x="353" y="88"/>
                  </a:lnTo>
                  <a:lnTo>
                    <a:pt x="352" y="74"/>
                  </a:lnTo>
                  <a:lnTo>
                    <a:pt x="351" y="62"/>
                  </a:lnTo>
                  <a:lnTo>
                    <a:pt x="348" y="52"/>
                  </a:lnTo>
                  <a:lnTo>
                    <a:pt x="345" y="44"/>
                  </a:lnTo>
                  <a:lnTo>
                    <a:pt x="342" y="37"/>
                  </a:lnTo>
                  <a:lnTo>
                    <a:pt x="337" y="31"/>
                  </a:lnTo>
                  <a:lnTo>
                    <a:pt x="332" y="28"/>
                  </a:lnTo>
                  <a:lnTo>
                    <a:pt x="325" y="25"/>
                  </a:lnTo>
                  <a:lnTo>
                    <a:pt x="317" y="24"/>
                  </a:lnTo>
                  <a:lnTo>
                    <a:pt x="309" y="25"/>
                  </a:lnTo>
                  <a:lnTo>
                    <a:pt x="299" y="26"/>
                  </a:lnTo>
                  <a:lnTo>
                    <a:pt x="288" y="29"/>
                  </a:lnTo>
                  <a:lnTo>
                    <a:pt x="275" y="32"/>
                  </a:lnTo>
                  <a:lnTo>
                    <a:pt x="275" y="31"/>
                  </a:lnTo>
                  <a:lnTo>
                    <a:pt x="276" y="30"/>
                  </a:lnTo>
                  <a:lnTo>
                    <a:pt x="277" y="29"/>
                  </a:lnTo>
                  <a:lnTo>
                    <a:pt x="289" y="22"/>
                  </a:lnTo>
                  <a:lnTo>
                    <a:pt x="302" y="16"/>
                  </a:lnTo>
                  <a:lnTo>
                    <a:pt x="315" y="8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23692" fontAlgn="base">
                <a:spcBef>
                  <a:spcPct val="0"/>
                </a:spcBef>
                <a:spcAft>
                  <a:spcPct val="0"/>
                </a:spcAft>
              </a:pPr>
              <a:endParaRPr lang="en-US" sz="1621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95FD7AEE-D919-CA58-CFAF-A34A15F27B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7588" y="6084888"/>
              <a:ext cx="958850" cy="1095375"/>
            </a:xfrm>
            <a:custGeom>
              <a:avLst/>
              <a:gdLst>
                <a:gd name="T0" fmla="*/ 2147483647 w 604"/>
                <a:gd name="T1" fmla="*/ 2147483647 h 690"/>
                <a:gd name="T2" fmla="*/ 2147483647 w 604"/>
                <a:gd name="T3" fmla="*/ 2147483647 h 690"/>
                <a:gd name="T4" fmla="*/ 2147483647 w 604"/>
                <a:gd name="T5" fmla="*/ 2147483647 h 690"/>
                <a:gd name="T6" fmla="*/ 2147483647 w 604"/>
                <a:gd name="T7" fmla="*/ 2147483647 h 690"/>
                <a:gd name="T8" fmla="*/ 2147483647 w 604"/>
                <a:gd name="T9" fmla="*/ 0 h 690"/>
                <a:gd name="T10" fmla="*/ 2147483647 w 604"/>
                <a:gd name="T11" fmla="*/ 2147483647 h 690"/>
                <a:gd name="T12" fmla="*/ 2147483647 w 604"/>
                <a:gd name="T13" fmla="*/ 2147483647 h 690"/>
                <a:gd name="T14" fmla="*/ 2147483647 w 604"/>
                <a:gd name="T15" fmla="*/ 2147483647 h 690"/>
                <a:gd name="T16" fmla="*/ 2147483647 w 604"/>
                <a:gd name="T17" fmla="*/ 2147483647 h 690"/>
                <a:gd name="T18" fmla="*/ 2147483647 w 604"/>
                <a:gd name="T19" fmla="*/ 2147483647 h 690"/>
                <a:gd name="T20" fmla="*/ 2147483647 w 604"/>
                <a:gd name="T21" fmla="*/ 2147483647 h 690"/>
                <a:gd name="T22" fmla="*/ 2147483647 w 604"/>
                <a:gd name="T23" fmla="*/ 2147483647 h 690"/>
                <a:gd name="T24" fmla="*/ 2147483647 w 604"/>
                <a:gd name="T25" fmla="*/ 2147483647 h 690"/>
                <a:gd name="T26" fmla="*/ 2147483647 w 604"/>
                <a:gd name="T27" fmla="*/ 2147483647 h 690"/>
                <a:gd name="T28" fmla="*/ 2147483647 w 604"/>
                <a:gd name="T29" fmla="*/ 2147483647 h 690"/>
                <a:gd name="T30" fmla="*/ 2147483647 w 604"/>
                <a:gd name="T31" fmla="*/ 2147483647 h 690"/>
                <a:gd name="T32" fmla="*/ 2147483647 w 604"/>
                <a:gd name="T33" fmla="*/ 2147483647 h 690"/>
                <a:gd name="T34" fmla="*/ 2147483647 w 604"/>
                <a:gd name="T35" fmla="*/ 2147483647 h 690"/>
                <a:gd name="T36" fmla="*/ 2147483647 w 604"/>
                <a:gd name="T37" fmla="*/ 2147483647 h 690"/>
                <a:gd name="T38" fmla="*/ 2147483647 w 604"/>
                <a:gd name="T39" fmla="*/ 2147483647 h 690"/>
                <a:gd name="T40" fmla="*/ 2147483647 w 604"/>
                <a:gd name="T41" fmla="*/ 2147483647 h 690"/>
                <a:gd name="T42" fmla="*/ 2147483647 w 604"/>
                <a:gd name="T43" fmla="*/ 2147483647 h 690"/>
                <a:gd name="T44" fmla="*/ 2147483647 w 604"/>
                <a:gd name="T45" fmla="*/ 2147483647 h 690"/>
                <a:gd name="T46" fmla="*/ 2147483647 w 604"/>
                <a:gd name="T47" fmla="*/ 2147483647 h 690"/>
                <a:gd name="T48" fmla="*/ 2147483647 w 604"/>
                <a:gd name="T49" fmla="*/ 2147483647 h 690"/>
                <a:gd name="T50" fmla="*/ 2147483647 w 604"/>
                <a:gd name="T51" fmla="*/ 2147483647 h 690"/>
                <a:gd name="T52" fmla="*/ 2147483647 w 604"/>
                <a:gd name="T53" fmla="*/ 2147483647 h 690"/>
                <a:gd name="T54" fmla="*/ 2147483647 w 604"/>
                <a:gd name="T55" fmla="*/ 2147483647 h 690"/>
                <a:gd name="T56" fmla="*/ 2147483647 w 604"/>
                <a:gd name="T57" fmla="*/ 2147483647 h 690"/>
                <a:gd name="T58" fmla="*/ 2147483647 w 604"/>
                <a:gd name="T59" fmla="*/ 2147483647 h 690"/>
                <a:gd name="T60" fmla="*/ 2147483647 w 604"/>
                <a:gd name="T61" fmla="*/ 2147483647 h 690"/>
                <a:gd name="T62" fmla="*/ 2147483647 w 604"/>
                <a:gd name="T63" fmla="*/ 2147483647 h 690"/>
                <a:gd name="T64" fmla="*/ 2147483647 w 604"/>
                <a:gd name="T65" fmla="*/ 2147483647 h 690"/>
                <a:gd name="T66" fmla="*/ 2147483647 w 604"/>
                <a:gd name="T67" fmla="*/ 2147483647 h 690"/>
                <a:gd name="T68" fmla="*/ 2147483647 w 604"/>
                <a:gd name="T69" fmla="*/ 2147483647 h 690"/>
                <a:gd name="T70" fmla="*/ 2147483647 w 604"/>
                <a:gd name="T71" fmla="*/ 2147483647 h 690"/>
                <a:gd name="T72" fmla="*/ 2147483647 w 604"/>
                <a:gd name="T73" fmla="*/ 2147483647 h 690"/>
                <a:gd name="T74" fmla="*/ 2147483647 w 604"/>
                <a:gd name="T75" fmla="*/ 2147483647 h 690"/>
                <a:gd name="T76" fmla="*/ 2147483647 w 604"/>
                <a:gd name="T77" fmla="*/ 2147483647 h 690"/>
                <a:gd name="T78" fmla="*/ 2147483647 w 604"/>
                <a:gd name="T79" fmla="*/ 2147483647 h 690"/>
                <a:gd name="T80" fmla="*/ 2147483647 w 604"/>
                <a:gd name="T81" fmla="*/ 2147483647 h 690"/>
                <a:gd name="T82" fmla="*/ 2147483647 w 604"/>
                <a:gd name="T83" fmla="*/ 2147483647 h 690"/>
                <a:gd name="T84" fmla="*/ 2147483647 w 604"/>
                <a:gd name="T85" fmla="*/ 2147483647 h 690"/>
                <a:gd name="T86" fmla="*/ 2147483647 w 604"/>
                <a:gd name="T87" fmla="*/ 2147483647 h 690"/>
                <a:gd name="T88" fmla="*/ 2147483647 w 604"/>
                <a:gd name="T89" fmla="*/ 2147483647 h 690"/>
                <a:gd name="T90" fmla="*/ 2147483647 w 604"/>
                <a:gd name="T91" fmla="*/ 2147483647 h 690"/>
                <a:gd name="T92" fmla="*/ 2147483647 w 604"/>
                <a:gd name="T93" fmla="*/ 2147483647 h 690"/>
                <a:gd name="T94" fmla="*/ 2147483647 w 604"/>
                <a:gd name="T95" fmla="*/ 2147483647 h 690"/>
                <a:gd name="T96" fmla="*/ 2147483647 w 604"/>
                <a:gd name="T97" fmla="*/ 2147483647 h 690"/>
                <a:gd name="T98" fmla="*/ 2147483647 w 604"/>
                <a:gd name="T99" fmla="*/ 2147483647 h 69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604"/>
                <a:gd name="T151" fmla="*/ 0 h 690"/>
                <a:gd name="T152" fmla="*/ 604 w 604"/>
                <a:gd name="T153" fmla="*/ 690 h 69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604" h="690">
                  <a:moveTo>
                    <a:pt x="0" y="0"/>
                  </a:moveTo>
                  <a:lnTo>
                    <a:pt x="14" y="1"/>
                  </a:lnTo>
                  <a:lnTo>
                    <a:pt x="29" y="2"/>
                  </a:lnTo>
                  <a:lnTo>
                    <a:pt x="44" y="3"/>
                  </a:lnTo>
                  <a:lnTo>
                    <a:pt x="59" y="4"/>
                  </a:lnTo>
                  <a:lnTo>
                    <a:pt x="75" y="5"/>
                  </a:lnTo>
                  <a:lnTo>
                    <a:pt x="93" y="5"/>
                  </a:lnTo>
                  <a:lnTo>
                    <a:pt x="112" y="5"/>
                  </a:lnTo>
                  <a:lnTo>
                    <a:pt x="141" y="5"/>
                  </a:lnTo>
                  <a:lnTo>
                    <a:pt x="151" y="5"/>
                  </a:lnTo>
                  <a:lnTo>
                    <a:pt x="163" y="4"/>
                  </a:lnTo>
                  <a:lnTo>
                    <a:pt x="176" y="4"/>
                  </a:lnTo>
                  <a:lnTo>
                    <a:pt x="190" y="3"/>
                  </a:lnTo>
                  <a:lnTo>
                    <a:pt x="204" y="3"/>
                  </a:lnTo>
                  <a:lnTo>
                    <a:pt x="219" y="2"/>
                  </a:lnTo>
                  <a:lnTo>
                    <a:pt x="233" y="1"/>
                  </a:lnTo>
                  <a:lnTo>
                    <a:pt x="247" y="1"/>
                  </a:lnTo>
                  <a:lnTo>
                    <a:pt x="260" y="1"/>
                  </a:lnTo>
                  <a:lnTo>
                    <a:pt x="273" y="0"/>
                  </a:lnTo>
                  <a:lnTo>
                    <a:pt x="283" y="0"/>
                  </a:lnTo>
                  <a:lnTo>
                    <a:pt x="302" y="1"/>
                  </a:lnTo>
                  <a:lnTo>
                    <a:pt x="321" y="2"/>
                  </a:lnTo>
                  <a:lnTo>
                    <a:pt x="339" y="4"/>
                  </a:lnTo>
                  <a:lnTo>
                    <a:pt x="357" y="7"/>
                  </a:lnTo>
                  <a:lnTo>
                    <a:pt x="374" y="11"/>
                  </a:lnTo>
                  <a:lnTo>
                    <a:pt x="391" y="15"/>
                  </a:lnTo>
                  <a:lnTo>
                    <a:pt x="407" y="21"/>
                  </a:lnTo>
                  <a:lnTo>
                    <a:pt x="422" y="27"/>
                  </a:lnTo>
                  <a:lnTo>
                    <a:pt x="437" y="34"/>
                  </a:lnTo>
                  <a:lnTo>
                    <a:pt x="450" y="42"/>
                  </a:lnTo>
                  <a:lnTo>
                    <a:pt x="463" y="51"/>
                  </a:lnTo>
                  <a:lnTo>
                    <a:pt x="475" y="60"/>
                  </a:lnTo>
                  <a:lnTo>
                    <a:pt x="486" y="71"/>
                  </a:lnTo>
                  <a:lnTo>
                    <a:pt x="496" y="81"/>
                  </a:lnTo>
                  <a:lnTo>
                    <a:pt x="504" y="94"/>
                  </a:lnTo>
                  <a:lnTo>
                    <a:pt x="512" y="106"/>
                  </a:lnTo>
                  <a:lnTo>
                    <a:pt x="518" y="120"/>
                  </a:lnTo>
                  <a:lnTo>
                    <a:pt x="523" y="134"/>
                  </a:lnTo>
                  <a:lnTo>
                    <a:pt x="527" y="149"/>
                  </a:lnTo>
                  <a:lnTo>
                    <a:pt x="529" y="165"/>
                  </a:lnTo>
                  <a:lnTo>
                    <a:pt x="530" y="182"/>
                  </a:lnTo>
                  <a:lnTo>
                    <a:pt x="529" y="197"/>
                  </a:lnTo>
                  <a:lnTo>
                    <a:pt x="526" y="211"/>
                  </a:lnTo>
                  <a:lnTo>
                    <a:pt x="522" y="225"/>
                  </a:lnTo>
                  <a:lnTo>
                    <a:pt x="516" y="240"/>
                  </a:lnTo>
                  <a:lnTo>
                    <a:pt x="508" y="254"/>
                  </a:lnTo>
                  <a:lnTo>
                    <a:pt x="498" y="268"/>
                  </a:lnTo>
                  <a:lnTo>
                    <a:pt x="488" y="281"/>
                  </a:lnTo>
                  <a:lnTo>
                    <a:pt x="475" y="294"/>
                  </a:lnTo>
                  <a:lnTo>
                    <a:pt x="462" y="306"/>
                  </a:lnTo>
                  <a:lnTo>
                    <a:pt x="447" y="317"/>
                  </a:lnTo>
                  <a:lnTo>
                    <a:pt x="431" y="328"/>
                  </a:lnTo>
                  <a:lnTo>
                    <a:pt x="414" y="337"/>
                  </a:lnTo>
                  <a:lnTo>
                    <a:pt x="395" y="345"/>
                  </a:lnTo>
                  <a:lnTo>
                    <a:pt x="376" y="352"/>
                  </a:lnTo>
                  <a:lnTo>
                    <a:pt x="356" y="358"/>
                  </a:lnTo>
                  <a:lnTo>
                    <a:pt x="335" y="362"/>
                  </a:lnTo>
                  <a:lnTo>
                    <a:pt x="335" y="365"/>
                  </a:lnTo>
                  <a:lnTo>
                    <a:pt x="360" y="365"/>
                  </a:lnTo>
                  <a:lnTo>
                    <a:pt x="385" y="367"/>
                  </a:lnTo>
                  <a:lnTo>
                    <a:pt x="408" y="370"/>
                  </a:lnTo>
                  <a:lnTo>
                    <a:pt x="430" y="374"/>
                  </a:lnTo>
                  <a:lnTo>
                    <a:pt x="451" y="379"/>
                  </a:lnTo>
                  <a:lnTo>
                    <a:pt x="471" y="386"/>
                  </a:lnTo>
                  <a:lnTo>
                    <a:pt x="490" y="394"/>
                  </a:lnTo>
                  <a:lnTo>
                    <a:pt x="507" y="403"/>
                  </a:lnTo>
                  <a:lnTo>
                    <a:pt x="523" y="413"/>
                  </a:lnTo>
                  <a:lnTo>
                    <a:pt x="538" y="424"/>
                  </a:lnTo>
                  <a:lnTo>
                    <a:pt x="552" y="435"/>
                  </a:lnTo>
                  <a:lnTo>
                    <a:pt x="564" y="448"/>
                  </a:lnTo>
                  <a:lnTo>
                    <a:pt x="574" y="462"/>
                  </a:lnTo>
                  <a:lnTo>
                    <a:pt x="583" y="476"/>
                  </a:lnTo>
                  <a:lnTo>
                    <a:pt x="591" y="491"/>
                  </a:lnTo>
                  <a:lnTo>
                    <a:pt x="597" y="507"/>
                  </a:lnTo>
                  <a:lnTo>
                    <a:pt x="601" y="524"/>
                  </a:lnTo>
                  <a:lnTo>
                    <a:pt x="604" y="541"/>
                  </a:lnTo>
                  <a:lnTo>
                    <a:pt x="604" y="559"/>
                  </a:lnTo>
                  <a:lnTo>
                    <a:pt x="604" y="579"/>
                  </a:lnTo>
                  <a:lnTo>
                    <a:pt x="601" y="599"/>
                  </a:lnTo>
                  <a:lnTo>
                    <a:pt x="596" y="619"/>
                  </a:lnTo>
                  <a:lnTo>
                    <a:pt x="590" y="638"/>
                  </a:lnTo>
                  <a:lnTo>
                    <a:pt x="583" y="656"/>
                  </a:lnTo>
                  <a:lnTo>
                    <a:pt x="574" y="674"/>
                  </a:lnTo>
                  <a:lnTo>
                    <a:pt x="563" y="690"/>
                  </a:lnTo>
                  <a:lnTo>
                    <a:pt x="493" y="690"/>
                  </a:lnTo>
                  <a:lnTo>
                    <a:pt x="498" y="675"/>
                  </a:lnTo>
                  <a:lnTo>
                    <a:pt x="503" y="659"/>
                  </a:lnTo>
                  <a:lnTo>
                    <a:pt x="507" y="641"/>
                  </a:lnTo>
                  <a:lnTo>
                    <a:pt x="510" y="621"/>
                  </a:lnTo>
                  <a:lnTo>
                    <a:pt x="512" y="601"/>
                  </a:lnTo>
                  <a:lnTo>
                    <a:pt x="512" y="579"/>
                  </a:lnTo>
                  <a:lnTo>
                    <a:pt x="512" y="562"/>
                  </a:lnTo>
                  <a:lnTo>
                    <a:pt x="510" y="545"/>
                  </a:lnTo>
                  <a:lnTo>
                    <a:pt x="507" y="529"/>
                  </a:lnTo>
                  <a:lnTo>
                    <a:pt x="503" y="514"/>
                  </a:lnTo>
                  <a:lnTo>
                    <a:pt x="498" y="499"/>
                  </a:lnTo>
                  <a:lnTo>
                    <a:pt x="491" y="485"/>
                  </a:lnTo>
                  <a:lnTo>
                    <a:pt x="484" y="471"/>
                  </a:lnTo>
                  <a:lnTo>
                    <a:pt x="475" y="458"/>
                  </a:lnTo>
                  <a:lnTo>
                    <a:pt x="465" y="446"/>
                  </a:lnTo>
                  <a:lnTo>
                    <a:pt x="454" y="435"/>
                  </a:lnTo>
                  <a:lnTo>
                    <a:pt x="442" y="425"/>
                  </a:lnTo>
                  <a:lnTo>
                    <a:pt x="428" y="415"/>
                  </a:lnTo>
                  <a:lnTo>
                    <a:pt x="413" y="407"/>
                  </a:lnTo>
                  <a:lnTo>
                    <a:pt x="397" y="399"/>
                  </a:lnTo>
                  <a:lnTo>
                    <a:pt x="380" y="392"/>
                  </a:lnTo>
                  <a:lnTo>
                    <a:pt x="361" y="386"/>
                  </a:lnTo>
                  <a:lnTo>
                    <a:pt x="342" y="381"/>
                  </a:lnTo>
                  <a:lnTo>
                    <a:pt x="321" y="377"/>
                  </a:lnTo>
                  <a:lnTo>
                    <a:pt x="298" y="374"/>
                  </a:lnTo>
                  <a:lnTo>
                    <a:pt x="275" y="373"/>
                  </a:lnTo>
                  <a:lnTo>
                    <a:pt x="250" y="372"/>
                  </a:lnTo>
                  <a:lnTo>
                    <a:pt x="224" y="372"/>
                  </a:lnTo>
                  <a:lnTo>
                    <a:pt x="223" y="370"/>
                  </a:lnTo>
                  <a:lnTo>
                    <a:pt x="223" y="368"/>
                  </a:lnTo>
                  <a:lnTo>
                    <a:pt x="224" y="367"/>
                  </a:lnTo>
                  <a:lnTo>
                    <a:pt x="224" y="366"/>
                  </a:lnTo>
                  <a:lnTo>
                    <a:pt x="248" y="366"/>
                  </a:lnTo>
                  <a:lnTo>
                    <a:pt x="270" y="365"/>
                  </a:lnTo>
                  <a:lnTo>
                    <a:pt x="291" y="363"/>
                  </a:lnTo>
                  <a:lnTo>
                    <a:pt x="310" y="360"/>
                  </a:lnTo>
                  <a:lnTo>
                    <a:pt x="328" y="356"/>
                  </a:lnTo>
                  <a:lnTo>
                    <a:pt x="345" y="351"/>
                  </a:lnTo>
                  <a:lnTo>
                    <a:pt x="360" y="346"/>
                  </a:lnTo>
                  <a:lnTo>
                    <a:pt x="374" y="340"/>
                  </a:lnTo>
                  <a:lnTo>
                    <a:pt x="386" y="332"/>
                  </a:lnTo>
                  <a:lnTo>
                    <a:pt x="397" y="323"/>
                  </a:lnTo>
                  <a:lnTo>
                    <a:pt x="407" y="314"/>
                  </a:lnTo>
                  <a:lnTo>
                    <a:pt x="416" y="304"/>
                  </a:lnTo>
                  <a:lnTo>
                    <a:pt x="423" y="292"/>
                  </a:lnTo>
                  <a:lnTo>
                    <a:pt x="429" y="279"/>
                  </a:lnTo>
                  <a:lnTo>
                    <a:pt x="434" y="265"/>
                  </a:lnTo>
                  <a:lnTo>
                    <a:pt x="438" y="250"/>
                  </a:lnTo>
                  <a:lnTo>
                    <a:pt x="441" y="234"/>
                  </a:lnTo>
                  <a:lnTo>
                    <a:pt x="442" y="216"/>
                  </a:lnTo>
                  <a:lnTo>
                    <a:pt x="443" y="197"/>
                  </a:lnTo>
                  <a:lnTo>
                    <a:pt x="442" y="178"/>
                  </a:lnTo>
                  <a:lnTo>
                    <a:pt x="441" y="160"/>
                  </a:lnTo>
                  <a:lnTo>
                    <a:pt x="438" y="143"/>
                  </a:lnTo>
                  <a:lnTo>
                    <a:pt x="434" y="127"/>
                  </a:lnTo>
                  <a:lnTo>
                    <a:pt x="429" y="113"/>
                  </a:lnTo>
                  <a:lnTo>
                    <a:pt x="423" y="99"/>
                  </a:lnTo>
                  <a:lnTo>
                    <a:pt x="416" y="87"/>
                  </a:lnTo>
                  <a:lnTo>
                    <a:pt x="408" y="76"/>
                  </a:lnTo>
                  <a:lnTo>
                    <a:pt x="399" y="66"/>
                  </a:lnTo>
                  <a:lnTo>
                    <a:pt x="390" y="57"/>
                  </a:lnTo>
                  <a:lnTo>
                    <a:pt x="379" y="49"/>
                  </a:lnTo>
                  <a:lnTo>
                    <a:pt x="368" y="42"/>
                  </a:lnTo>
                  <a:lnTo>
                    <a:pt x="356" y="36"/>
                  </a:lnTo>
                  <a:lnTo>
                    <a:pt x="343" y="30"/>
                  </a:lnTo>
                  <a:lnTo>
                    <a:pt x="330" y="26"/>
                  </a:lnTo>
                  <a:lnTo>
                    <a:pt x="316" y="23"/>
                  </a:lnTo>
                  <a:lnTo>
                    <a:pt x="301" y="20"/>
                  </a:lnTo>
                  <a:lnTo>
                    <a:pt x="286" y="18"/>
                  </a:lnTo>
                  <a:lnTo>
                    <a:pt x="270" y="17"/>
                  </a:lnTo>
                  <a:lnTo>
                    <a:pt x="253" y="17"/>
                  </a:lnTo>
                  <a:lnTo>
                    <a:pt x="235" y="17"/>
                  </a:lnTo>
                  <a:lnTo>
                    <a:pt x="227" y="17"/>
                  </a:lnTo>
                  <a:lnTo>
                    <a:pt x="209" y="19"/>
                  </a:lnTo>
                  <a:lnTo>
                    <a:pt x="199" y="20"/>
                  </a:lnTo>
                  <a:lnTo>
                    <a:pt x="196" y="32"/>
                  </a:lnTo>
                  <a:lnTo>
                    <a:pt x="194" y="43"/>
                  </a:lnTo>
                  <a:lnTo>
                    <a:pt x="193" y="57"/>
                  </a:lnTo>
                  <a:lnTo>
                    <a:pt x="191" y="71"/>
                  </a:lnTo>
                  <a:lnTo>
                    <a:pt x="190" y="86"/>
                  </a:lnTo>
                  <a:lnTo>
                    <a:pt x="189" y="103"/>
                  </a:lnTo>
                  <a:lnTo>
                    <a:pt x="188" y="121"/>
                  </a:lnTo>
                  <a:lnTo>
                    <a:pt x="187" y="141"/>
                  </a:lnTo>
                  <a:lnTo>
                    <a:pt x="187" y="162"/>
                  </a:lnTo>
                  <a:lnTo>
                    <a:pt x="186" y="186"/>
                  </a:lnTo>
                  <a:lnTo>
                    <a:pt x="186" y="618"/>
                  </a:lnTo>
                  <a:lnTo>
                    <a:pt x="187" y="639"/>
                  </a:lnTo>
                  <a:lnTo>
                    <a:pt x="187" y="658"/>
                  </a:lnTo>
                  <a:lnTo>
                    <a:pt x="188" y="675"/>
                  </a:lnTo>
                  <a:lnTo>
                    <a:pt x="189" y="690"/>
                  </a:lnTo>
                  <a:lnTo>
                    <a:pt x="95" y="690"/>
                  </a:lnTo>
                  <a:lnTo>
                    <a:pt x="95" y="677"/>
                  </a:lnTo>
                  <a:lnTo>
                    <a:pt x="96" y="662"/>
                  </a:lnTo>
                  <a:lnTo>
                    <a:pt x="96" y="646"/>
                  </a:lnTo>
                  <a:lnTo>
                    <a:pt x="96" y="628"/>
                  </a:lnTo>
                  <a:lnTo>
                    <a:pt x="96" y="187"/>
                  </a:lnTo>
                  <a:lnTo>
                    <a:pt x="96" y="164"/>
                  </a:lnTo>
                  <a:lnTo>
                    <a:pt x="96" y="144"/>
                  </a:lnTo>
                  <a:lnTo>
                    <a:pt x="95" y="125"/>
                  </a:lnTo>
                  <a:lnTo>
                    <a:pt x="94" y="108"/>
                  </a:lnTo>
                  <a:lnTo>
                    <a:pt x="93" y="93"/>
                  </a:lnTo>
                  <a:lnTo>
                    <a:pt x="91" y="80"/>
                  </a:lnTo>
                  <a:lnTo>
                    <a:pt x="89" y="68"/>
                  </a:lnTo>
                  <a:lnTo>
                    <a:pt x="87" y="57"/>
                  </a:lnTo>
                  <a:lnTo>
                    <a:pt x="84" y="48"/>
                  </a:lnTo>
                  <a:lnTo>
                    <a:pt x="80" y="40"/>
                  </a:lnTo>
                  <a:lnTo>
                    <a:pt x="76" y="33"/>
                  </a:lnTo>
                  <a:lnTo>
                    <a:pt x="71" y="28"/>
                  </a:lnTo>
                  <a:lnTo>
                    <a:pt x="65" y="23"/>
                  </a:lnTo>
                  <a:lnTo>
                    <a:pt x="58" y="19"/>
                  </a:lnTo>
                  <a:lnTo>
                    <a:pt x="51" y="15"/>
                  </a:lnTo>
                  <a:lnTo>
                    <a:pt x="43" y="12"/>
                  </a:lnTo>
                  <a:lnTo>
                    <a:pt x="33" y="10"/>
                  </a:lnTo>
                  <a:lnTo>
                    <a:pt x="23" y="8"/>
                  </a:lnTo>
                  <a:lnTo>
                    <a:pt x="12" y="6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23692" fontAlgn="base">
                <a:spcBef>
                  <a:spcPct val="0"/>
                </a:spcBef>
                <a:spcAft>
                  <a:spcPct val="0"/>
                </a:spcAft>
              </a:pPr>
              <a:endParaRPr lang="en-US" sz="1621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73861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6A14BC53-2635-30ED-D7DF-ACE508AFE111}"/>
              </a:ext>
            </a:extLst>
          </p:cNvPr>
          <p:cNvGrpSpPr>
            <a:grpSpLocks/>
          </p:cNvGrpSpPr>
          <p:nvPr/>
        </p:nvGrpSpPr>
        <p:grpSpPr bwMode="auto">
          <a:xfrm>
            <a:off x="9962923" y="5406004"/>
            <a:ext cx="1332845" cy="1058267"/>
            <a:chOff x="7970838" y="5853113"/>
            <a:chExt cx="1631950" cy="1327150"/>
          </a:xfrm>
        </p:grpSpPr>
        <p:sp>
          <p:nvSpPr>
            <p:cNvPr id="20" name="AutoShape 7">
              <a:extLst>
                <a:ext uri="{FF2B5EF4-FFF2-40B4-BE49-F238E27FC236}">
                  <a16:creationId xmlns:a16="http://schemas.microsoft.com/office/drawing/2014/main" id="{EF156939-6069-2FDD-4277-E43A371D25D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970838" y="5853113"/>
              <a:ext cx="1631950" cy="1327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  <a:scene3d>
              <a:camera prst="isometricLeftDown"/>
              <a:lightRig rig="threePt" dir="t"/>
            </a:scene3d>
          </p:spPr>
          <p:txBody>
            <a:bodyPr/>
            <a:lstStyle/>
            <a:p>
              <a:pPr defTabSz="82369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2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86236DC3-DC31-8111-29A7-A42F46A255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70838" y="5853113"/>
              <a:ext cx="815975" cy="1204913"/>
            </a:xfrm>
            <a:custGeom>
              <a:avLst/>
              <a:gdLst>
                <a:gd name="T0" fmla="*/ 2147483647 w 514"/>
                <a:gd name="T1" fmla="*/ 2147483647 h 759"/>
                <a:gd name="T2" fmla="*/ 2147483647 w 514"/>
                <a:gd name="T3" fmla="*/ 2147483647 h 759"/>
                <a:gd name="T4" fmla="*/ 2147483647 w 514"/>
                <a:gd name="T5" fmla="*/ 2147483647 h 759"/>
                <a:gd name="T6" fmla="*/ 2147483647 w 514"/>
                <a:gd name="T7" fmla="*/ 2147483647 h 759"/>
                <a:gd name="T8" fmla="*/ 2147483647 w 514"/>
                <a:gd name="T9" fmla="*/ 2147483647 h 759"/>
                <a:gd name="T10" fmla="*/ 2147483647 w 514"/>
                <a:gd name="T11" fmla="*/ 2147483647 h 759"/>
                <a:gd name="T12" fmla="*/ 2147483647 w 514"/>
                <a:gd name="T13" fmla="*/ 2147483647 h 759"/>
                <a:gd name="T14" fmla="*/ 2147483647 w 514"/>
                <a:gd name="T15" fmla="*/ 2147483647 h 759"/>
                <a:gd name="T16" fmla="*/ 2147483647 w 514"/>
                <a:gd name="T17" fmla="*/ 2147483647 h 759"/>
                <a:gd name="T18" fmla="*/ 2147483647 w 514"/>
                <a:gd name="T19" fmla="*/ 2147483647 h 759"/>
                <a:gd name="T20" fmla="*/ 2147483647 w 514"/>
                <a:gd name="T21" fmla="*/ 2147483647 h 759"/>
                <a:gd name="T22" fmla="*/ 2147483647 w 514"/>
                <a:gd name="T23" fmla="*/ 2147483647 h 759"/>
                <a:gd name="T24" fmla="*/ 2147483647 w 514"/>
                <a:gd name="T25" fmla="*/ 2147483647 h 759"/>
                <a:gd name="T26" fmla="*/ 2147483647 w 514"/>
                <a:gd name="T27" fmla="*/ 2147483647 h 759"/>
                <a:gd name="T28" fmla="*/ 2147483647 w 514"/>
                <a:gd name="T29" fmla="*/ 2147483647 h 759"/>
                <a:gd name="T30" fmla="*/ 2147483647 w 514"/>
                <a:gd name="T31" fmla="*/ 2147483647 h 759"/>
                <a:gd name="T32" fmla="*/ 2147483647 w 514"/>
                <a:gd name="T33" fmla="*/ 2147483647 h 759"/>
                <a:gd name="T34" fmla="*/ 2147483647 w 514"/>
                <a:gd name="T35" fmla="*/ 2147483647 h 759"/>
                <a:gd name="T36" fmla="*/ 2147483647 w 514"/>
                <a:gd name="T37" fmla="*/ 2147483647 h 759"/>
                <a:gd name="T38" fmla="*/ 2147483647 w 514"/>
                <a:gd name="T39" fmla="*/ 0 h 759"/>
                <a:gd name="T40" fmla="*/ 2147483647 w 514"/>
                <a:gd name="T41" fmla="*/ 2147483647 h 759"/>
                <a:gd name="T42" fmla="*/ 2147483647 w 514"/>
                <a:gd name="T43" fmla="*/ 2147483647 h 759"/>
                <a:gd name="T44" fmla="*/ 2147483647 w 514"/>
                <a:gd name="T45" fmla="*/ 2147483647 h 759"/>
                <a:gd name="T46" fmla="*/ 2147483647 w 514"/>
                <a:gd name="T47" fmla="*/ 2147483647 h 759"/>
                <a:gd name="T48" fmla="*/ 2147483647 w 514"/>
                <a:gd name="T49" fmla="*/ 2147483647 h 759"/>
                <a:gd name="T50" fmla="*/ 2147483647 w 514"/>
                <a:gd name="T51" fmla="*/ 2147483647 h 759"/>
                <a:gd name="T52" fmla="*/ 2147483647 w 514"/>
                <a:gd name="T53" fmla="*/ 2147483647 h 759"/>
                <a:gd name="T54" fmla="*/ 2147483647 w 514"/>
                <a:gd name="T55" fmla="*/ 2147483647 h 759"/>
                <a:gd name="T56" fmla="*/ 2147483647 w 514"/>
                <a:gd name="T57" fmla="*/ 2147483647 h 759"/>
                <a:gd name="T58" fmla="*/ 2147483647 w 514"/>
                <a:gd name="T59" fmla="*/ 2147483647 h 759"/>
                <a:gd name="T60" fmla="*/ 2147483647 w 514"/>
                <a:gd name="T61" fmla="*/ 2147483647 h 759"/>
                <a:gd name="T62" fmla="*/ 2147483647 w 514"/>
                <a:gd name="T63" fmla="*/ 2147483647 h 759"/>
                <a:gd name="T64" fmla="*/ 2147483647 w 514"/>
                <a:gd name="T65" fmla="*/ 2147483647 h 759"/>
                <a:gd name="T66" fmla="*/ 2147483647 w 514"/>
                <a:gd name="T67" fmla="*/ 2147483647 h 759"/>
                <a:gd name="T68" fmla="*/ 2147483647 w 514"/>
                <a:gd name="T69" fmla="*/ 2147483647 h 759"/>
                <a:gd name="T70" fmla="*/ 2147483647 w 514"/>
                <a:gd name="T71" fmla="*/ 2147483647 h 759"/>
                <a:gd name="T72" fmla="*/ 2147483647 w 514"/>
                <a:gd name="T73" fmla="*/ 2147483647 h 759"/>
                <a:gd name="T74" fmla="*/ 2147483647 w 514"/>
                <a:gd name="T75" fmla="*/ 2147483647 h 759"/>
                <a:gd name="T76" fmla="*/ 2147483647 w 514"/>
                <a:gd name="T77" fmla="*/ 2147483647 h 759"/>
                <a:gd name="T78" fmla="*/ 2147483647 w 514"/>
                <a:gd name="T79" fmla="*/ 2147483647 h 759"/>
                <a:gd name="T80" fmla="*/ 2147483647 w 514"/>
                <a:gd name="T81" fmla="*/ 2147483647 h 759"/>
                <a:gd name="T82" fmla="*/ 2147483647 w 514"/>
                <a:gd name="T83" fmla="*/ 2147483647 h 759"/>
                <a:gd name="T84" fmla="*/ 2147483647 w 514"/>
                <a:gd name="T85" fmla="*/ 2147483647 h 759"/>
                <a:gd name="T86" fmla="*/ 2147483647 w 514"/>
                <a:gd name="T87" fmla="*/ 2147483647 h 759"/>
                <a:gd name="T88" fmla="*/ 2147483647 w 514"/>
                <a:gd name="T89" fmla="*/ 2147483647 h 759"/>
                <a:gd name="T90" fmla="*/ 2147483647 w 514"/>
                <a:gd name="T91" fmla="*/ 2147483647 h 759"/>
                <a:gd name="T92" fmla="*/ 2147483647 w 514"/>
                <a:gd name="T93" fmla="*/ 2147483647 h 759"/>
                <a:gd name="T94" fmla="*/ 2147483647 w 514"/>
                <a:gd name="T95" fmla="*/ 2147483647 h 759"/>
                <a:gd name="T96" fmla="*/ 2147483647 w 514"/>
                <a:gd name="T97" fmla="*/ 2147483647 h 759"/>
                <a:gd name="T98" fmla="*/ 2147483647 w 514"/>
                <a:gd name="T99" fmla="*/ 2147483647 h 759"/>
                <a:gd name="T100" fmla="*/ 2147483647 w 514"/>
                <a:gd name="T101" fmla="*/ 2147483647 h 759"/>
                <a:gd name="T102" fmla="*/ 2147483647 w 514"/>
                <a:gd name="T103" fmla="*/ 2147483647 h 759"/>
                <a:gd name="T104" fmla="*/ 2147483647 w 514"/>
                <a:gd name="T105" fmla="*/ 2147483647 h 759"/>
                <a:gd name="T106" fmla="*/ 2147483647 w 514"/>
                <a:gd name="T107" fmla="*/ 2147483647 h 759"/>
                <a:gd name="T108" fmla="*/ 2147483647 w 514"/>
                <a:gd name="T109" fmla="*/ 2147483647 h 759"/>
                <a:gd name="T110" fmla="*/ 2147483647 w 514"/>
                <a:gd name="T111" fmla="*/ 2147483647 h 759"/>
                <a:gd name="T112" fmla="*/ 2147483647 w 514"/>
                <a:gd name="T113" fmla="*/ 2147483647 h 759"/>
                <a:gd name="T114" fmla="*/ 2147483647 w 514"/>
                <a:gd name="T115" fmla="*/ 2147483647 h 759"/>
                <a:gd name="T116" fmla="*/ 2147483647 w 514"/>
                <a:gd name="T117" fmla="*/ 2147483647 h 759"/>
                <a:gd name="T118" fmla="*/ 2147483647 w 514"/>
                <a:gd name="T119" fmla="*/ 2147483647 h 759"/>
                <a:gd name="T120" fmla="*/ 2147483647 w 514"/>
                <a:gd name="T121" fmla="*/ 2147483647 h 759"/>
                <a:gd name="T122" fmla="*/ 2147483647 w 514"/>
                <a:gd name="T123" fmla="*/ 2147483647 h 75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14"/>
                <a:gd name="T187" fmla="*/ 0 h 759"/>
                <a:gd name="T188" fmla="*/ 514 w 514"/>
                <a:gd name="T189" fmla="*/ 759 h 75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14" h="759">
                  <a:moveTo>
                    <a:pt x="205" y="330"/>
                  </a:moveTo>
                  <a:lnTo>
                    <a:pt x="192" y="331"/>
                  </a:lnTo>
                  <a:lnTo>
                    <a:pt x="179" y="333"/>
                  </a:lnTo>
                  <a:lnTo>
                    <a:pt x="166" y="335"/>
                  </a:lnTo>
                  <a:lnTo>
                    <a:pt x="155" y="339"/>
                  </a:lnTo>
                  <a:lnTo>
                    <a:pt x="143" y="344"/>
                  </a:lnTo>
                  <a:lnTo>
                    <a:pt x="133" y="350"/>
                  </a:lnTo>
                  <a:lnTo>
                    <a:pt x="123" y="357"/>
                  </a:lnTo>
                  <a:lnTo>
                    <a:pt x="114" y="366"/>
                  </a:lnTo>
                  <a:lnTo>
                    <a:pt x="106" y="375"/>
                  </a:lnTo>
                  <a:lnTo>
                    <a:pt x="98" y="386"/>
                  </a:lnTo>
                  <a:lnTo>
                    <a:pt x="91" y="398"/>
                  </a:lnTo>
                  <a:lnTo>
                    <a:pt x="85" y="411"/>
                  </a:lnTo>
                  <a:lnTo>
                    <a:pt x="80" y="425"/>
                  </a:lnTo>
                  <a:lnTo>
                    <a:pt x="76" y="440"/>
                  </a:lnTo>
                  <a:lnTo>
                    <a:pt x="72" y="457"/>
                  </a:lnTo>
                  <a:lnTo>
                    <a:pt x="70" y="474"/>
                  </a:lnTo>
                  <a:lnTo>
                    <a:pt x="69" y="493"/>
                  </a:lnTo>
                  <a:lnTo>
                    <a:pt x="68" y="514"/>
                  </a:lnTo>
                  <a:lnTo>
                    <a:pt x="69" y="534"/>
                  </a:lnTo>
                  <a:lnTo>
                    <a:pt x="70" y="553"/>
                  </a:lnTo>
                  <a:lnTo>
                    <a:pt x="74" y="571"/>
                  </a:lnTo>
                  <a:lnTo>
                    <a:pt x="78" y="588"/>
                  </a:lnTo>
                  <a:lnTo>
                    <a:pt x="83" y="604"/>
                  </a:lnTo>
                  <a:lnTo>
                    <a:pt x="90" y="618"/>
                  </a:lnTo>
                  <a:lnTo>
                    <a:pt x="97" y="632"/>
                  </a:lnTo>
                  <a:lnTo>
                    <a:pt x="105" y="645"/>
                  </a:lnTo>
                  <a:lnTo>
                    <a:pt x="114" y="656"/>
                  </a:lnTo>
                  <a:lnTo>
                    <a:pt x="123" y="667"/>
                  </a:lnTo>
                  <a:lnTo>
                    <a:pt x="133" y="677"/>
                  </a:lnTo>
                  <a:lnTo>
                    <a:pt x="144" y="685"/>
                  </a:lnTo>
                  <a:lnTo>
                    <a:pt x="155" y="693"/>
                  </a:lnTo>
                  <a:lnTo>
                    <a:pt x="166" y="699"/>
                  </a:lnTo>
                  <a:lnTo>
                    <a:pt x="178" y="705"/>
                  </a:lnTo>
                  <a:lnTo>
                    <a:pt x="190" y="709"/>
                  </a:lnTo>
                  <a:lnTo>
                    <a:pt x="202" y="713"/>
                  </a:lnTo>
                  <a:lnTo>
                    <a:pt x="214" y="715"/>
                  </a:lnTo>
                  <a:lnTo>
                    <a:pt x="226" y="716"/>
                  </a:lnTo>
                  <a:lnTo>
                    <a:pt x="238" y="717"/>
                  </a:lnTo>
                  <a:lnTo>
                    <a:pt x="252" y="716"/>
                  </a:lnTo>
                  <a:lnTo>
                    <a:pt x="265" y="714"/>
                  </a:lnTo>
                  <a:lnTo>
                    <a:pt x="278" y="710"/>
                  </a:lnTo>
                  <a:lnTo>
                    <a:pt x="292" y="705"/>
                  </a:lnTo>
                  <a:lnTo>
                    <a:pt x="306" y="698"/>
                  </a:lnTo>
                  <a:lnTo>
                    <a:pt x="320" y="690"/>
                  </a:lnTo>
                  <a:lnTo>
                    <a:pt x="336" y="680"/>
                  </a:lnTo>
                  <a:lnTo>
                    <a:pt x="352" y="670"/>
                  </a:lnTo>
                  <a:lnTo>
                    <a:pt x="352" y="397"/>
                  </a:lnTo>
                  <a:lnTo>
                    <a:pt x="342" y="387"/>
                  </a:lnTo>
                  <a:lnTo>
                    <a:pt x="332" y="378"/>
                  </a:lnTo>
                  <a:lnTo>
                    <a:pt x="320" y="370"/>
                  </a:lnTo>
                  <a:lnTo>
                    <a:pt x="309" y="361"/>
                  </a:lnTo>
                  <a:lnTo>
                    <a:pt x="296" y="354"/>
                  </a:lnTo>
                  <a:lnTo>
                    <a:pt x="283" y="347"/>
                  </a:lnTo>
                  <a:lnTo>
                    <a:pt x="268" y="342"/>
                  </a:lnTo>
                  <a:lnTo>
                    <a:pt x="254" y="337"/>
                  </a:lnTo>
                  <a:lnTo>
                    <a:pt x="238" y="333"/>
                  </a:lnTo>
                  <a:lnTo>
                    <a:pt x="222" y="331"/>
                  </a:lnTo>
                  <a:lnTo>
                    <a:pt x="205" y="330"/>
                  </a:lnTo>
                  <a:close/>
                  <a:moveTo>
                    <a:pt x="329" y="0"/>
                  </a:moveTo>
                  <a:lnTo>
                    <a:pt x="422" y="0"/>
                  </a:lnTo>
                  <a:lnTo>
                    <a:pt x="422" y="16"/>
                  </a:lnTo>
                  <a:lnTo>
                    <a:pt x="421" y="31"/>
                  </a:lnTo>
                  <a:lnTo>
                    <a:pt x="421" y="47"/>
                  </a:lnTo>
                  <a:lnTo>
                    <a:pt x="420" y="62"/>
                  </a:lnTo>
                  <a:lnTo>
                    <a:pt x="420" y="76"/>
                  </a:lnTo>
                  <a:lnTo>
                    <a:pt x="420" y="88"/>
                  </a:lnTo>
                  <a:lnTo>
                    <a:pt x="420" y="656"/>
                  </a:lnTo>
                  <a:lnTo>
                    <a:pt x="420" y="668"/>
                  </a:lnTo>
                  <a:lnTo>
                    <a:pt x="421" y="678"/>
                  </a:lnTo>
                  <a:lnTo>
                    <a:pt x="423" y="687"/>
                  </a:lnTo>
                  <a:lnTo>
                    <a:pt x="426" y="694"/>
                  </a:lnTo>
                  <a:lnTo>
                    <a:pt x="429" y="700"/>
                  </a:lnTo>
                  <a:lnTo>
                    <a:pt x="434" y="705"/>
                  </a:lnTo>
                  <a:lnTo>
                    <a:pt x="439" y="709"/>
                  </a:lnTo>
                  <a:lnTo>
                    <a:pt x="446" y="711"/>
                  </a:lnTo>
                  <a:lnTo>
                    <a:pt x="454" y="712"/>
                  </a:lnTo>
                  <a:lnTo>
                    <a:pt x="463" y="712"/>
                  </a:lnTo>
                  <a:lnTo>
                    <a:pt x="474" y="712"/>
                  </a:lnTo>
                  <a:lnTo>
                    <a:pt x="485" y="710"/>
                  </a:lnTo>
                  <a:lnTo>
                    <a:pt x="499" y="707"/>
                  </a:lnTo>
                  <a:lnTo>
                    <a:pt x="513" y="703"/>
                  </a:lnTo>
                  <a:lnTo>
                    <a:pt x="514" y="703"/>
                  </a:lnTo>
                  <a:lnTo>
                    <a:pt x="514" y="704"/>
                  </a:lnTo>
                  <a:lnTo>
                    <a:pt x="514" y="707"/>
                  </a:lnTo>
                  <a:lnTo>
                    <a:pt x="513" y="707"/>
                  </a:lnTo>
                  <a:lnTo>
                    <a:pt x="505" y="712"/>
                  </a:lnTo>
                  <a:lnTo>
                    <a:pt x="496" y="716"/>
                  </a:lnTo>
                  <a:lnTo>
                    <a:pt x="475" y="726"/>
                  </a:lnTo>
                  <a:lnTo>
                    <a:pt x="464" y="731"/>
                  </a:lnTo>
                  <a:lnTo>
                    <a:pt x="453" y="736"/>
                  </a:lnTo>
                  <a:lnTo>
                    <a:pt x="442" y="741"/>
                  </a:lnTo>
                  <a:lnTo>
                    <a:pt x="431" y="745"/>
                  </a:lnTo>
                  <a:lnTo>
                    <a:pt x="420" y="749"/>
                  </a:lnTo>
                  <a:lnTo>
                    <a:pt x="410" y="753"/>
                  </a:lnTo>
                  <a:lnTo>
                    <a:pt x="401" y="755"/>
                  </a:lnTo>
                  <a:lnTo>
                    <a:pt x="392" y="758"/>
                  </a:lnTo>
                  <a:lnTo>
                    <a:pt x="385" y="759"/>
                  </a:lnTo>
                  <a:lnTo>
                    <a:pt x="379" y="759"/>
                  </a:lnTo>
                  <a:lnTo>
                    <a:pt x="374" y="758"/>
                  </a:lnTo>
                  <a:lnTo>
                    <a:pt x="370" y="756"/>
                  </a:lnTo>
                  <a:lnTo>
                    <a:pt x="367" y="751"/>
                  </a:lnTo>
                  <a:lnTo>
                    <a:pt x="364" y="745"/>
                  </a:lnTo>
                  <a:lnTo>
                    <a:pt x="361" y="738"/>
                  </a:lnTo>
                  <a:lnTo>
                    <a:pt x="358" y="730"/>
                  </a:lnTo>
                  <a:lnTo>
                    <a:pt x="356" y="721"/>
                  </a:lnTo>
                  <a:lnTo>
                    <a:pt x="355" y="712"/>
                  </a:lnTo>
                  <a:lnTo>
                    <a:pt x="353" y="702"/>
                  </a:lnTo>
                  <a:lnTo>
                    <a:pt x="352" y="693"/>
                  </a:lnTo>
                  <a:lnTo>
                    <a:pt x="352" y="684"/>
                  </a:lnTo>
                  <a:lnTo>
                    <a:pt x="333" y="698"/>
                  </a:lnTo>
                  <a:lnTo>
                    <a:pt x="315" y="711"/>
                  </a:lnTo>
                  <a:lnTo>
                    <a:pt x="298" y="722"/>
                  </a:lnTo>
                  <a:lnTo>
                    <a:pt x="280" y="732"/>
                  </a:lnTo>
                  <a:lnTo>
                    <a:pt x="264" y="740"/>
                  </a:lnTo>
                  <a:lnTo>
                    <a:pt x="247" y="746"/>
                  </a:lnTo>
                  <a:lnTo>
                    <a:pt x="231" y="751"/>
                  </a:lnTo>
                  <a:lnTo>
                    <a:pt x="216" y="754"/>
                  </a:lnTo>
                  <a:lnTo>
                    <a:pt x="201" y="757"/>
                  </a:lnTo>
                  <a:lnTo>
                    <a:pt x="186" y="757"/>
                  </a:lnTo>
                  <a:lnTo>
                    <a:pt x="169" y="756"/>
                  </a:lnTo>
                  <a:lnTo>
                    <a:pt x="152" y="754"/>
                  </a:lnTo>
                  <a:lnTo>
                    <a:pt x="136" y="749"/>
                  </a:lnTo>
                  <a:lnTo>
                    <a:pt x="120" y="743"/>
                  </a:lnTo>
                  <a:lnTo>
                    <a:pt x="104" y="736"/>
                  </a:lnTo>
                  <a:lnTo>
                    <a:pt x="89" y="727"/>
                  </a:lnTo>
                  <a:lnTo>
                    <a:pt x="75" y="716"/>
                  </a:lnTo>
                  <a:lnTo>
                    <a:pt x="63" y="704"/>
                  </a:lnTo>
                  <a:lnTo>
                    <a:pt x="50" y="691"/>
                  </a:lnTo>
                  <a:lnTo>
                    <a:pt x="39" y="677"/>
                  </a:lnTo>
                  <a:lnTo>
                    <a:pt x="30" y="662"/>
                  </a:lnTo>
                  <a:lnTo>
                    <a:pt x="21" y="645"/>
                  </a:lnTo>
                  <a:lnTo>
                    <a:pt x="14" y="628"/>
                  </a:lnTo>
                  <a:lnTo>
                    <a:pt x="8" y="610"/>
                  </a:lnTo>
                  <a:lnTo>
                    <a:pt x="3" y="591"/>
                  </a:lnTo>
                  <a:lnTo>
                    <a:pt x="1" y="571"/>
                  </a:lnTo>
                  <a:lnTo>
                    <a:pt x="0" y="550"/>
                  </a:lnTo>
                  <a:lnTo>
                    <a:pt x="1" y="531"/>
                  </a:lnTo>
                  <a:lnTo>
                    <a:pt x="3" y="512"/>
                  </a:lnTo>
                  <a:lnTo>
                    <a:pt x="7" y="493"/>
                  </a:lnTo>
                  <a:lnTo>
                    <a:pt x="13" y="475"/>
                  </a:lnTo>
                  <a:lnTo>
                    <a:pt x="20" y="457"/>
                  </a:lnTo>
                  <a:lnTo>
                    <a:pt x="28" y="440"/>
                  </a:lnTo>
                  <a:lnTo>
                    <a:pt x="37" y="423"/>
                  </a:lnTo>
                  <a:lnTo>
                    <a:pt x="48" y="407"/>
                  </a:lnTo>
                  <a:lnTo>
                    <a:pt x="60" y="392"/>
                  </a:lnTo>
                  <a:lnTo>
                    <a:pt x="73" y="378"/>
                  </a:lnTo>
                  <a:lnTo>
                    <a:pt x="87" y="364"/>
                  </a:lnTo>
                  <a:lnTo>
                    <a:pt x="103" y="352"/>
                  </a:lnTo>
                  <a:lnTo>
                    <a:pt x="119" y="341"/>
                  </a:lnTo>
                  <a:lnTo>
                    <a:pt x="136" y="331"/>
                  </a:lnTo>
                  <a:lnTo>
                    <a:pt x="154" y="323"/>
                  </a:lnTo>
                  <a:lnTo>
                    <a:pt x="172" y="316"/>
                  </a:lnTo>
                  <a:lnTo>
                    <a:pt x="192" y="310"/>
                  </a:lnTo>
                  <a:lnTo>
                    <a:pt x="212" y="306"/>
                  </a:lnTo>
                  <a:lnTo>
                    <a:pt x="233" y="303"/>
                  </a:lnTo>
                  <a:lnTo>
                    <a:pt x="254" y="302"/>
                  </a:lnTo>
                  <a:lnTo>
                    <a:pt x="275" y="303"/>
                  </a:lnTo>
                  <a:lnTo>
                    <a:pt x="295" y="305"/>
                  </a:lnTo>
                  <a:lnTo>
                    <a:pt x="315" y="308"/>
                  </a:lnTo>
                  <a:lnTo>
                    <a:pt x="334" y="311"/>
                  </a:lnTo>
                  <a:lnTo>
                    <a:pt x="353" y="316"/>
                  </a:lnTo>
                  <a:lnTo>
                    <a:pt x="353" y="104"/>
                  </a:lnTo>
                  <a:lnTo>
                    <a:pt x="353" y="88"/>
                  </a:lnTo>
                  <a:lnTo>
                    <a:pt x="352" y="74"/>
                  </a:lnTo>
                  <a:lnTo>
                    <a:pt x="351" y="62"/>
                  </a:lnTo>
                  <a:lnTo>
                    <a:pt x="348" y="52"/>
                  </a:lnTo>
                  <a:lnTo>
                    <a:pt x="345" y="44"/>
                  </a:lnTo>
                  <a:lnTo>
                    <a:pt x="342" y="37"/>
                  </a:lnTo>
                  <a:lnTo>
                    <a:pt x="337" y="31"/>
                  </a:lnTo>
                  <a:lnTo>
                    <a:pt x="332" y="28"/>
                  </a:lnTo>
                  <a:lnTo>
                    <a:pt x="325" y="25"/>
                  </a:lnTo>
                  <a:lnTo>
                    <a:pt x="317" y="24"/>
                  </a:lnTo>
                  <a:lnTo>
                    <a:pt x="309" y="25"/>
                  </a:lnTo>
                  <a:lnTo>
                    <a:pt x="299" y="26"/>
                  </a:lnTo>
                  <a:lnTo>
                    <a:pt x="288" y="29"/>
                  </a:lnTo>
                  <a:lnTo>
                    <a:pt x="275" y="32"/>
                  </a:lnTo>
                  <a:lnTo>
                    <a:pt x="275" y="31"/>
                  </a:lnTo>
                  <a:lnTo>
                    <a:pt x="276" y="30"/>
                  </a:lnTo>
                  <a:lnTo>
                    <a:pt x="277" y="29"/>
                  </a:lnTo>
                  <a:lnTo>
                    <a:pt x="289" y="22"/>
                  </a:lnTo>
                  <a:lnTo>
                    <a:pt x="302" y="16"/>
                  </a:lnTo>
                  <a:lnTo>
                    <a:pt x="315" y="8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23692" fontAlgn="base">
                <a:spcBef>
                  <a:spcPct val="0"/>
                </a:spcBef>
                <a:spcAft>
                  <a:spcPct val="0"/>
                </a:spcAft>
              </a:pPr>
              <a:endParaRPr lang="en-US" sz="1621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DFD95D76-B042-CE10-96E2-EFF7AFC21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7588" y="6084888"/>
              <a:ext cx="958850" cy="1095375"/>
            </a:xfrm>
            <a:custGeom>
              <a:avLst/>
              <a:gdLst>
                <a:gd name="T0" fmla="*/ 2147483647 w 604"/>
                <a:gd name="T1" fmla="*/ 2147483647 h 690"/>
                <a:gd name="T2" fmla="*/ 2147483647 w 604"/>
                <a:gd name="T3" fmla="*/ 2147483647 h 690"/>
                <a:gd name="T4" fmla="*/ 2147483647 w 604"/>
                <a:gd name="T5" fmla="*/ 2147483647 h 690"/>
                <a:gd name="T6" fmla="*/ 2147483647 w 604"/>
                <a:gd name="T7" fmla="*/ 2147483647 h 690"/>
                <a:gd name="T8" fmla="*/ 2147483647 w 604"/>
                <a:gd name="T9" fmla="*/ 0 h 690"/>
                <a:gd name="T10" fmla="*/ 2147483647 w 604"/>
                <a:gd name="T11" fmla="*/ 2147483647 h 690"/>
                <a:gd name="T12" fmla="*/ 2147483647 w 604"/>
                <a:gd name="T13" fmla="*/ 2147483647 h 690"/>
                <a:gd name="T14" fmla="*/ 2147483647 w 604"/>
                <a:gd name="T15" fmla="*/ 2147483647 h 690"/>
                <a:gd name="T16" fmla="*/ 2147483647 w 604"/>
                <a:gd name="T17" fmla="*/ 2147483647 h 690"/>
                <a:gd name="T18" fmla="*/ 2147483647 w 604"/>
                <a:gd name="T19" fmla="*/ 2147483647 h 690"/>
                <a:gd name="T20" fmla="*/ 2147483647 w 604"/>
                <a:gd name="T21" fmla="*/ 2147483647 h 690"/>
                <a:gd name="T22" fmla="*/ 2147483647 w 604"/>
                <a:gd name="T23" fmla="*/ 2147483647 h 690"/>
                <a:gd name="T24" fmla="*/ 2147483647 w 604"/>
                <a:gd name="T25" fmla="*/ 2147483647 h 690"/>
                <a:gd name="T26" fmla="*/ 2147483647 w 604"/>
                <a:gd name="T27" fmla="*/ 2147483647 h 690"/>
                <a:gd name="T28" fmla="*/ 2147483647 w 604"/>
                <a:gd name="T29" fmla="*/ 2147483647 h 690"/>
                <a:gd name="T30" fmla="*/ 2147483647 w 604"/>
                <a:gd name="T31" fmla="*/ 2147483647 h 690"/>
                <a:gd name="T32" fmla="*/ 2147483647 w 604"/>
                <a:gd name="T33" fmla="*/ 2147483647 h 690"/>
                <a:gd name="T34" fmla="*/ 2147483647 w 604"/>
                <a:gd name="T35" fmla="*/ 2147483647 h 690"/>
                <a:gd name="T36" fmla="*/ 2147483647 w 604"/>
                <a:gd name="T37" fmla="*/ 2147483647 h 690"/>
                <a:gd name="T38" fmla="*/ 2147483647 w 604"/>
                <a:gd name="T39" fmla="*/ 2147483647 h 690"/>
                <a:gd name="T40" fmla="*/ 2147483647 w 604"/>
                <a:gd name="T41" fmla="*/ 2147483647 h 690"/>
                <a:gd name="T42" fmla="*/ 2147483647 w 604"/>
                <a:gd name="T43" fmla="*/ 2147483647 h 690"/>
                <a:gd name="T44" fmla="*/ 2147483647 w 604"/>
                <a:gd name="T45" fmla="*/ 2147483647 h 690"/>
                <a:gd name="T46" fmla="*/ 2147483647 w 604"/>
                <a:gd name="T47" fmla="*/ 2147483647 h 690"/>
                <a:gd name="T48" fmla="*/ 2147483647 w 604"/>
                <a:gd name="T49" fmla="*/ 2147483647 h 690"/>
                <a:gd name="T50" fmla="*/ 2147483647 w 604"/>
                <a:gd name="T51" fmla="*/ 2147483647 h 690"/>
                <a:gd name="T52" fmla="*/ 2147483647 w 604"/>
                <a:gd name="T53" fmla="*/ 2147483647 h 690"/>
                <a:gd name="T54" fmla="*/ 2147483647 w 604"/>
                <a:gd name="T55" fmla="*/ 2147483647 h 690"/>
                <a:gd name="T56" fmla="*/ 2147483647 w 604"/>
                <a:gd name="T57" fmla="*/ 2147483647 h 690"/>
                <a:gd name="T58" fmla="*/ 2147483647 w 604"/>
                <a:gd name="T59" fmla="*/ 2147483647 h 690"/>
                <a:gd name="T60" fmla="*/ 2147483647 w 604"/>
                <a:gd name="T61" fmla="*/ 2147483647 h 690"/>
                <a:gd name="T62" fmla="*/ 2147483647 w 604"/>
                <a:gd name="T63" fmla="*/ 2147483647 h 690"/>
                <a:gd name="T64" fmla="*/ 2147483647 w 604"/>
                <a:gd name="T65" fmla="*/ 2147483647 h 690"/>
                <a:gd name="T66" fmla="*/ 2147483647 w 604"/>
                <a:gd name="T67" fmla="*/ 2147483647 h 690"/>
                <a:gd name="T68" fmla="*/ 2147483647 w 604"/>
                <a:gd name="T69" fmla="*/ 2147483647 h 690"/>
                <a:gd name="T70" fmla="*/ 2147483647 w 604"/>
                <a:gd name="T71" fmla="*/ 2147483647 h 690"/>
                <a:gd name="T72" fmla="*/ 2147483647 w 604"/>
                <a:gd name="T73" fmla="*/ 2147483647 h 690"/>
                <a:gd name="T74" fmla="*/ 2147483647 w 604"/>
                <a:gd name="T75" fmla="*/ 2147483647 h 690"/>
                <a:gd name="T76" fmla="*/ 2147483647 w 604"/>
                <a:gd name="T77" fmla="*/ 2147483647 h 690"/>
                <a:gd name="T78" fmla="*/ 2147483647 w 604"/>
                <a:gd name="T79" fmla="*/ 2147483647 h 690"/>
                <a:gd name="T80" fmla="*/ 2147483647 w 604"/>
                <a:gd name="T81" fmla="*/ 2147483647 h 690"/>
                <a:gd name="T82" fmla="*/ 2147483647 w 604"/>
                <a:gd name="T83" fmla="*/ 2147483647 h 690"/>
                <a:gd name="T84" fmla="*/ 2147483647 w 604"/>
                <a:gd name="T85" fmla="*/ 2147483647 h 690"/>
                <a:gd name="T86" fmla="*/ 2147483647 w 604"/>
                <a:gd name="T87" fmla="*/ 2147483647 h 690"/>
                <a:gd name="T88" fmla="*/ 2147483647 w 604"/>
                <a:gd name="T89" fmla="*/ 2147483647 h 690"/>
                <a:gd name="T90" fmla="*/ 2147483647 w 604"/>
                <a:gd name="T91" fmla="*/ 2147483647 h 690"/>
                <a:gd name="T92" fmla="*/ 2147483647 w 604"/>
                <a:gd name="T93" fmla="*/ 2147483647 h 690"/>
                <a:gd name="T94" fmla="*/ 2147483647 w 604"/>
                <a:gd name="T95" fmla="*/ 2147483647 h 690"/>
                <a:gd name="T96" fmla="*/ 2147483647 w 604"/>
                <a:gd name="T97" fmla="*/ 2147483647 h 690"/>
                <a:gd name="T98" fmla="*/ 2147483647 w 604"/>
                <a:gd name="T99" fmla="*/ 2147483647 h 69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604"/>
                <a:gd name="T151" fmla="*/ 0 h 690"/>
                <a:gd name="T152" fmla="*/ 604 w 604"/>
                <a:gd name="T153" fmla="*/ 690 h 69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604" h="690">
                  <a:moveTo>
                    <a:pt x="0" y="0"/>
                  </a:moveTo>
                  <a:lnTo>
                    <a:pt x="14" y="1"/>
                  </a:lnTo>
                  <a:lnTo>
                    <a:pt x="29" y="2"/>
                  </a:lnTo>
                  <a:lnTo>
                    <a:pt x="44" y="3"/>
                  </a:lnTo>
                  <a:lnTo>
                    <a:pt x="59" y="4"/>
                  </a:lnTo>
                  <a:lnTo>
                    <a:pt x="75" y="5"/>
                  </a:lnTo>
                  <a:lnTo>
                    <a:pt x="93" y="5"/>
                  </a:lnTo>
                  <a:lnTo>
                    <a:pt x="112" y="5"/>
                  </a:lnTo>
                  <a:lnTo>
                    <a:pt x="141" y="5"/>
                  </a:lnTo>
                  <a:lnTo>
                    <a:pt x="151" y="5"/>
                  </a:lnTo>
                  <a:lnTo>
                    <a:pt x="163" y="4"/>
                  </a:lnTo>
                  <a:lnTo>
                    <a:pt x="176" y="4"/>
                  </a:lnTo>
                  <a:lnTo>
                    <a:pt x="190" y="3"/>
                  </a:lnTo>
                  <a:lnTo>
                    <a:pt x="204" y="3"/>
                  </a:lnTo>
                  <a:lnTo>
                    <a:pt x="219" y="2"/>
                  </a:lnTo>
                  <a:lnTo>
                    <a:pt x="233" y="1"/>
                  </a:lnTo>
                  <a:lnTo>
                    <a:pt x="247" y="1"/>
                  </a:lnTo>
                  <a:lnTo>
                    <a:pt x="260" y="1"/>
                  </a:lnTo>
                  <a:lnTo>
                    <a:pt x="273" y="0"/>
                  </a:lnTo>
                  <a:lnTo>
                    <a:pt x="283" y="0"/>
                  </a:lnTo>
                  <a:lnTo>
                    <a:pt x="302" y="1"/>
                  </a:lnTo>
                  <a:lnTo>
                    <a:pt x="321" y="2"/>
                  </a:lnTo>
                  <a:lnTo>
                    <a:pt x="339" y="4"/>
                  </a:lnTo>
                  <a:lnTo>
                    <a:pt x="357" y="7"/>
                  </a:lnTo>
                  <a:lnTo>
                    <a:pt x="374" y="11"/>
                  </a:lnTo>
                  <a:lnTo>
                    <a:pt x="391" y="15"/>
                  </a:lnTo>
                  <a:lnTo>
                    <a:pt x="407" y="21"/>
                  </a:lnTo>
                  <a:lnTo>
                    <a:pt x="422" y="27"/>
                  </a:lnTo>
                  <a:lnTo>
                    <a:pt x="437" y="34"/>
                  </a:lnTo>
                  <a:lnTo>
                    <a:pt x="450" y="42"/>
                  </a:lnTo>
                  <a:lnTo>
                    <a:pt x="463" y="51"/>
                  </a:lnTo>
                  <a:lnTo>
                    <a:pt x="475" y="60"/>
                  </a:lnTo>
                  <a:lnTo>
                    <a:pt x="486" y="71"/>
                  </a:lnTo>
                  <a:lnTo>
                    <a:pt x="496" y="81"/>
                  </a:lnTo>
                  <a:lnTo>
                    <a:pt x="504" y="94"/>
                  </a:lnTo>
                  <a:lnTo>
                    <a:pt x="512" y="106"/>
                  </a:lnTo>
                  <a:lnTo>
                    <a:pt x="518" y="120"/>
                  </a:lnTo>
                  <a:lnTo>
                    <a:pt x="523" y="134"/>
                  </a:lnTo>
                  <a:lnTo>
                    <a:pt x="527" y="149"/>
                  </a:lnTo>
                  <a:lnTo>
                    <a:pt x="529" y="165"/>
                  </a:lnTo>
                  <a:lnTo>
                    <a:pt x="530" y="182"/>
                  </a:lnTo>
                  <a:lnTo>
                    <a:pt x="529" y="197"/>
                  </a:lnTo>
                  <a:lnTo>
                    <a:pt x="526" y="211"/>
                  </a:lnTo>
                  <a:lnTo>
                    <a:pt x="522" y="225"/>
                  </a:lnTo>
                  <a:lnTo>
                    <a:pt x="516" y="240"/>
                  </a:lnTo>
                  <a:lnTo>
                    <a:pt x="508" y="254"/>
                  </a:lnTo>
                  <a:lnTo>
                    <a:pt x="498" y="268"/>
                  </a:lnTo>
                  <a:lnTo>
                    <a:pt x="488" y="281"/>
                  </a:lnTo>
                  <a:lnTo>
                    <a:pt x="475" y="294"/>
                  </a:lnTo>
                  <a:lnTo>
                    <a:pt x="462" y="306"/>
                  </a:lnTo>
                  <a:lnTo>
                    <a:pt x="447" y="317"/>
                  </a:lnTo>
                  <a:lnTo>
                    <a:pt x="431" y="328"/>
                  </a:lnTo>
                  <a:lnTo>
                    <a:pt x="414" y="337"/>
                  </a:lnTo>
                  <a:lnTo>
                    <a:pt x="395" y="345"/>
                  </a:lnTo>
                  <a:lnTo>
                    <a:pt x="376" y="352"/>
                  </a:lnTo>
                  <a:lnTo>
                    <a:pt x="356" y="358"/>
                  </a:lnTo>
                  <a:lnTo>
                    <a:pt x="335" y="362"/>
                  </a:lnTo>
                  <a:lnTo>
                    <a:pt x="335" y="365"/>
                  </a:lnTo>
                  <a:lnTo>
                    <a:pt x="360" y="365"/>
                  </a:lnTo>
                  <a:lnTo>
                    <a:pt x="385" y="367"/>
                  </a:lnTo>
                  <a:lnTo>
                    <a:pt x="408" y="370"/>
                  </a:lnTo>
                  <a:lnTo>
                    <a:pt x="430" y="374"/>
                  </a:lnTo>
                  <a:lnTo>
                    <a:pt x="451" y="379"/>
                  </a:lnTo>
                  <a:lnTo>
                    <a:pt x="471" y="386"/>
                  </a:lnTo>
                  <a:lnTo>
                    <a:pt x="490" y="394"/>
                  </a:lnTo>
                  <a:lnTo>
                    <a:pt x="507" y="403"/>
                  </a:lnTo>
                  <a:lnTo>
                    <a:pt x="523" y="413"/>
                  </a:lnTo>
                  <a:lnTo>
                    <a:pt x="538" y="424"/>
                  </a:lnTo>
                  <a:lnTo>
                    <a:pt x="552" y="435"/>
                  </a:lnTo>
                  <a:lnTo>
                    <a:pt x="564" y="448"/>
                  </a:lnTo>
                  <a:lnTo>
                    <a:pt x="574" y="462"/>
                  </a:lnTo>
                  <a:lnTo>
                    <a:pt x="583" y="476"/>
                  </a:lnTo>
                  <a:lnTo>
                    <a:pt x="591" y="491"/>
                  </a:lnTo>
                  <a:lnTo>
                    <a:pt x="597" y="507"/>
                  </a:lnTo>
                  <a:lnTo>
                    <a:pt x="601" y="524"/>
                  </a:lnTo>
                  <a:lnTo>
                    <a:pt x="604" y="541"/>
                  </a:lnTo>
                  <a:lnTo>
                    <a:pt x="604" y="559"/>
                  </a:lnTo>
                  <a:lnTo>
                    <a:pt x="604" y="579"/>
                  </a:lnTo>
                  <a:lnTo>
                    <a:pt x="601" y="599"/>
                  </a:lnTo>
                  <a:lnTo>
                    <a:pt x="596" y="619"/>
                  </a:lnTo>
                  <a:lnTo>
                    <a:pt x="590" y="638"/>
                  </a:lnTo>
                  <a:lnTo>
                    <a:pt x="583" y="656"/>
                  </a:lnTo>
                  <a:lnTo>
                    <a:pt x="574" y="674"/>
                  </a:lnTo>
                  <a:lnTo>
                    <a:pt x="563" y="690"/>
                  </a:lnTo>
                  <a:lnTo>
                    <a:pt x="493" y="690"/>
                  </a:lnTo>
                  <a:lnTo>
                    <a:pt x="498" y="675"/>
                  </a:lnTo>
                  <a:lnTo>
                    <a:pt x="503" y="659"/>
                  </a:lnTo>
                  <a:lnTo>
                    <a:pt x="507" y="641"/>
                  </a:lnTo>
                  <a:lnTo>
                    <a:pt x="510" y="621"/>
                  </a:lnTo>
                  <a:lnTo>
                    <a:pt x="512" y="601"/>
                  </a:lnTo>
                  <a:lnTo>
                    <a:pt x="512" y="579"/>
                  </a:lnTo>
                  <a:lnTo>
                    <a:pt x="512" y="562"/>
                  </a:lnTo>
                  <a:lnTo>
                    <a:pt x="510" y="545"/>
                  </a:lnTo>
                  <a:lnTo>
                    <a:pt x="507" y="529"/>
                  </a:lnTo>
                  <a:lnTo>
                    <a:pt x="503" y="514"/>
                  </a:lnTo>
                  <a:lnTo>
                    <a:pt x="498" y="499"/>
                  </a:lnTo>
                  <a:lnTo>
                    <a:pt x="491" y="485"/>
                  </a:lnTo>
                  <a:lnTo>
                    <a:pt x="484" y="471"/>
                  </a:lnTo>
                  <a:lnTo>
                    <a:pt x="475" y="458"/>
                  </a:lnTo>
                  <a:lnTo>
                    <a:pt x="465" y="446"/>
                  </a:lnTo>
                  <a:lnTo>
                    <a:pt x="454" y="435"/>
                  </a:lnTo>
                  <a:lnTo>
                    <a:pt x="442" y="425"/>
                  </a:lnTo>
                  <a:lnTo>
                    <a:pt x="428" y="415"/>
                  </a:lnTo>
                  <a:lnTo>
                    <a:pt x="413" y="407"/>
                  </a:lnTo>
                  <a:lnTo>
                    <a:pt x="397" y="399"/>
                  </a:lnTo>
                  <a:lnTo>
                    <a:pt x="380" y="392"/>
                  </a:lnTo>
                  <a:lnTo>
                    <a:pt x="361" y="386"/>
                  </a:lnTo>
                  <a:lnTo>
                    <a:pt x="342" y="381"/>
                  </a:lnTo>
                  <a:lnTo>
                    <a:pt x="321" y="377"/>
                  </a:lnTo>
                  <a:lnTo>
                    <a:pt x="298" y="374"/>
                  </a:lnTo>
                  <a:lnTo>
                    <a:pt x="275" y="373"/>
                  </a:lnTo>
                  <a:lnTo>
                    <a:pt x="250" y="372"/>
                  </a:lnTo>
                  <a:lnTo>
                    <a:pt x="224" y="372"/>
                  </a:lnTo>
                  <a:lnTo>
                    <a:pt x="223" y="370"/>
                  </a:lnTo>
                  <a:lnTo>
                    <a:pt x="223" y="368"/>
                  </a:lnTo>
                  <a:lnTo>
                    <a:pt x="224" y="367"/>
                  </a:lnTo>
                  <a:lnTo>
                    <a:pt x="224" y="366"/>
                  </a:lnTo>
                  <a:lnTo>
                    <a:pt x="248" y="366"/>
                  </a:lnTo>
                  <a:lnTo>
                    <a:pt x="270" y="365"/>
                  </a:lnTo>
                  <a:lnTo>
                    <a:pt x="291" y="363"/>
                  </a:lnTo>
                  <a:lnTo>
                    <a:pt x="310" y="360"/>
                  </a:lnTo>
                  <a:lnTo>
                    <a:pt x="328" y="356"/>
                  </a:lnTo>
                  <a:lnTo>
                    <a:pt x="345" y="351"/>
                  </a:lnTo>
                  <a:lnTo>
                    <a:pt x="360" y="346"/>
                  </a:lnTo>
                  <a:lnTo>
                    <a:pt x="374" y="340"/>
                  </a:lnTo>
                  <a:lnTo>
                    <a:pt x="386" y="332"/>
                  </a:lnTo>
                  <a:lnTo>
                    <a:pt x="397" y="323"/>
                  </a:lnTo>
                  <a:lnTo>
                    <a:pt x="407" y="314"/>
                  </a:lnTo>
                  <a:lnTo>
                    <a:pt x="416" y="304"/>
                  </a:lnTo>
                  <a:lnTo>
                    <a:pt x="423" y="292"/>
                  </a:lnTo>
                  <a:lnTo>
                    <a:pt x="429" y="279"/>
                  </a:lnTo>
                  <a:lnTo>
                    <a:pt x="434" y="265"/>
                  </a:lnTo>
                  <a:lnTo>
                    <a:pt x="438" y="250"/>
                  </a:lnTo>
                  <a:lnTo>
                    <a:pt x="441" y="234"/>
                  </a:lnTo>
                  <a:lnTo>
                    <a:pt x="442" y="216"/>
                  </a:lnTo>
                  <a:lnTo>
                    <a:pt x="443" y="197"/>
                  </a:lnTo>
                  <a:lnTo>
                    <a:pt x="442" y="178"/>
                  </a:lnTo>
                  <a:lnTo>
                    <a:pt x="441" y="160"/>
                  </a:lnTo>
                  <a:lnTo>
                    <a:pt x="438" y="143"/>
                  </a:lnTo>
                  <a:lnTo>
                    <a:pt x="434" y="127"/>
                  </a:lnTo>
                  <a:lnTo>
                    <a:pt x="429" y="113"/>
                  </a:lnTo>
                  <a:lnTo>
                    <a:pt x="423" y="99"/>
                  </a:lnTo>
                  <a:lnTo>
                    <a:pt x="416" y="87"/>
                  </a:lnTo>
                  <a:lnTo>
                    <a:pt x="408" y="76"/>
                  </a:lnTo>
                  <a:lnTo>
                    <a:pt x="399" y="66"/>
                  </a:lnTo>
                  <a:lnTo>
                    <a:pt x="390" y="57"/>
                  </a:lnTo>
                  <a:lnTo>
                    <a:pt x="379" y="49"/>
                  </a:lnTo>
                  <a:lnTo>
                    <a:pt x="368" y="42"/>
                  </a:lnTo>
                  <a:lnTo>
                    <a:pt x="356" y="36"/>
                  </a:lnTo>
                  <a:lnTo>
                    <a:pt x="343" y="30"/>
                  </a:lnTo>
                  <a:lnTo>
                    <a:pt x="330" y="26"/>
                  </a:lnTo>
                  <a:lnTo>
                    <a:pt x="316" y="23"/>
                  </a:lnTo>
                  <a:lnTo>
                    <a:pt x="301" y="20"/>
                  </a:lnTo>
                  <a:lnTo>
                    <a:pt x="286" y="18"/>
                  </a:lnTo>
                  <a:lnTo>
                    <a:pt x="270" y="17"/>
                  </a:lnTo>
                  <a:lnTo>
                    <a:pt x="253" y="17"/>
                  </a:lnTo>
                  <a:lnTo>
                    <a:pt x="235" y="17"/>
                  </a:lnTo>
                  <a:lnTo>
                    <a:pt x="227" y="17"/>
                  </a:lnTo>
                  <a:lnTo>
                    <a:pt x="209" y="19"/>
                  </a:lnTo>
                  <a:lnTo>
                    <a:pt x="199" y="20"/>
                  </a:lnTo>
                  <a:lnTo>
                    <a:pt x="196" y="32"/>
                  </a:lnTo>
                  <a:lnTo>
                    <a:pt x="194" y="43"/>
                  </a:lnTo>
                  <a:lnTo>
                    <a:pt x="193" y="57"/>
                  </a:lnTo>
                  <a:lnTo>
                    <a:pt x="191" y="71"/>
                  </a:lnTo>
                  <a:lnTo>
                    <a:pt x="190" y="86"/>
                  </a:lnTo>
                  <a:lnTo>
                    <a:pt x="189" y="103"/>
                  </a:lnTo>
                  <a:lnTo>
                    <a:pt x="188" y="121"/>
                  </a:lnTo>
                  <a:lnTo>
                    <a:pt x="187" y="141"/>
                  </a:lnTo>
                  <a:lnTo>
                    <a:pt x="187" y="162"/>
                  </a:lnTo>
                  <a:lnTo>
                    <a:pt x="186" y="186"/>
                  </a:lnTo>
                  <a:lnTo>
                    <a:pt x="186" y="618"/>
                  </a:lnTo>
                  <a:lnTo>
                    <a:pt x="187" y="639"/>
                  </a:lnTo>
                  <a:lnTo>
                    <a:pt x="187" y="658"/>
                  </a:lnTo>
                  <a:lnTo>
                    <a:pt x="188" y="675"/>
                  </a:lnTo>
                  <a:lnTo>
                    <a:pt x="189" y="690"/>
                  </a:lnTo>
                  <a:lnTo>
                    <a:pt x="95" y="690"/>
                  </a:lnTo>
                  <a:lnTo>
                    <a:pt x="95" y="677"/>
                  </a:lnTo>
                  <a:lnTo>
                    <a:pt x="96" y="662"/>
                  </a:lnTo>
                  <a:lnTo>
                    <a:pt x="96" y="646"/>
                  </a:lnTo>
                  <a:lnTo>
                    <a:pt x="96" y="628"/>
                  </a:lnTo>
                  <a:lnTo>
                    <a:pt x="96" y="187"/>
                  </a:lnTo>
                  <a:lnTo>
                    <a:pt x="96" y="164"/>
                  </a:lnTo>
                  <a:lnTo>
                    <a:pt x="96" y="144"/>
                  </a:lnTo>
                  <a:lnTo>
                    <a:pt x="95" y="125"/>
                  </a:lnTo>
                  <a:lnTo>
                    <a:pt x="94" y="108"/>
                  </a:lnTo>
                  <a:lnTo>
                    <a:pt x="93" y="93"/>
                  </a:lnTo>
                  <a:lnTo>
                    <a:pt x="91" y="80"/>
                  </a:lnTo>
                  <a:lnTo>
                    <a:pt x="89" y="68"/>
                  </a:lnTo>
                  <a:lnTo>
                    <a:pt x="87" y="57"/>
                  </a:lnTo>
                  <a:lnTo>
                    <a:pt x="84" y="48"/>
                  </a:lnTo>
                  <a:lnTo>
                    <a:pt x="80" y="40"/>
                  </a:lnTo>
                  <a:lnTo>
                    <a:pt x="76" y="33"/>
                  </a:lnTo>
                  <a:lnTo>
                    <a:pt x="71" y="28"/>
                  </a:lnTo>
                  <a:lnTo>
                    <a:pt x="65" y="23"/>
                  </a:lnTo>
                  <a:lnTo>
                    <a:pt x="58" y="19"/>
                  </a:lnTo>
                  <a:lnTo>
                    <a:pt x="51" y="15"/>
                  </a:lnTo>
                  <a:lnTo>
                    <a:pt x="43" y="12"/>
                  </a:lnTo>
                  <a:lnTo>
                    <a:pt x="33" y="10"/>
                  </a:lnTo>
                  <a:lnTo>
                    <a:pt x="23" y="8"/>
                  </a:lnTo>
                  <a:lnTo>
                    <a:pt x="12" y="6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23692" fontAlgn="base">
                <a:spcBef>
                  <a:spcPct val="0"/>
                </a:spcBef>
                <a:spcAft>
                  <a:spcPct val="0"/>
                </a:spcAft>
              </a:pPr>
              <a:endParaRPr lang="en-US" sz="1621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4E0C3CBF-3A10-700F-DE4C-7B44778110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961" y="2308046"/>
            <a:ext cx="5354711" cy="3688157"/>
          </a:xfrm>
          <a:ln w="3810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879CAF-B7A4-CC2B-BAE5-4048D3B84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336" y="2295378"/>
            <a:ext cx="6179881" cy="368815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9" name="Group 17">
            <a:extLst>
              <a:ext uri="{FF2B5EF4-FFF2-40B4-BE49-F238E27FC236}">
                <a16:creationId xmlns:a16="http://schemas.microsoft.com/office/drawing/2014/main" id="{D1492940-B37B-1418-7459-7BE14B314118}"/>
              </a:ext>
            </a:extLst>
          </p:cNvPr>
          <p:cNvGrpSpPr>
            <a:grpSpLocks/>
          </p:cNvGrpSpPr>
          <p:nvPr/>
        </p:nvGrpSpPr>
        <p:grpSpPr bwMode="auto">
          <a:xfrm>
            <a:off x="272144" y="248279"/>
            <a:ext cx="2930696" cy="851178"/>
            <a:chOff x="0" y="3794918"/>
            <a:chExt cx="5837237" cy="160020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070BFDA-77DA-9071-56CA-AAE0BB633A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794918"/>
              <a:ext cx="5837237" cy="1600201"/>
            </a:xfrm>
            <a:prstGeom prst="rect">
              <a:avLst/>
            </a:prstGeom>
            <a:solidFill>
              <a:schemeClr val="bg1"/>
            </a:solidFill>
            <a:ln w="57150" algn="ctr">
              <a:noFill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826252" fontAlgn="base">
                <a:spcBef>
                  <a:spcPct val="0"/>
                </a:spcBef>
                <a:spcAft>
                  <a:spcPct val="0"/>
                </a:spcAft>
              </a:pPr>
              <a:endParaRPr lang="en-US" sz="1626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14" name="Picture 15" descr="Full logo with no Background.jpg">
              <a:extLst>
                <a:ext uri="{FF2B5EF4-FFF2-40B4-BE49-F238E27FC236}">
                  <a16:creationId xmlns:a16="http://schemas.microsoft.com/office/drawing/2014/main" id="{0FB37A6A-2D0E-373A-B3E5-2C2040C64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037" y="3834543"/>
              <a:ext cx="5715000" cy="1484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BA7046E-DA17-5156-6C50-2E27DF4D9434}"/>
              </a:ext>
            </a:extLst>
          </p:cNvPr>
          <p:cNvSpPr txBox="1"/>
          <p:nvPr/>
        </p:nvSpPr>
        <p:spPr>
          <a:xfrm>
            <a:off x="4190999" y="1106039"/>
            <a:ext cx="3202678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Stucco damage needs repairs and painting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D8BC0E3-A97D-C4BB-2FFD-A1F5363B6344}"/>
              </a:ext>
            </a:extLst>
          </p:cNvPr>
          <p:cNvCxnSpPr>
            <a:cxnSpLocks/>
            <a:stCxn id="16" idx="1"/>
          </p:cNvCxnSpPr>
          <p:nvPr/>
        </p:nvCxnSpPr>
        <p:spPr bwMode="auto">
          <a:xfrm flipH="1">
            <a:off x="2699657" y="1798537"/>
            <a:ext cx="1491342" cy="2174749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A8D3F91-C76E-0A84-2D4C-7BC4B24D1898}"/>
              </a:ext>
            </a:extLst>
          </p:cNvPr>
          <p:cNvCxnSpPr>
            <a:cxnSpLocks/>
            <a:stCxn id="16" idx="2"/>
          </p:cNvCxnSpPr>
          <p:nvPr/>
        </p:nvCxnSpPr>
        <p:spPr bwMode="auto">
          <a:xfrm flipH="1">
            <a:off x="3995057" y="2491034"/>
            <a:ext cx="1797281" cy="2483737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6261D10-AC79-C958-210E-AFE51EC033E6}"/>
              </a:ext>
            </a:extLst>
          </p:cNvPr>
          <p:cNvCxnSpPr>
            <a:cxnSpLocks/>
            <a:stCxn id="16" idx="2"/>
          </p:cNvCxnSpPr>
          <p:nvPr/>
        </p:nvCxnSpPr>
        <p:spPr bwMode="auto">
          <a:xfrm>
            <a:off x="5792338" y="2491034"/>
            <a:ext cx="2459033" cy="2320452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8CBB81A-4E42-A061-E269-D299D6E4E96B}"/>
              </a:ext>
            </a:extLst>
          </p:cNvPr>
          <p:cNvCxnSpPr>
            <a:cxnSpLocks/>
            <a:stCxn id="16" idx="3"/>
          </p:cNvCxnSpPr>
          <p:nvPr/>
        </p:nvCxnSpPr>
        <p:spPr bwMode="auto">
          <a:xfrm>
            <a:off x="7393677" y="1798537"/>
            <a:ext cx="3502923" cy="2218292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2805528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2EB2C8B0-B7E7-9918-68DD-58FA8E3405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856" y="1981200"/>
            <a:ext cx="5576868" cy="4620657"/>
          </a:xfrm>
          <a:ln w="3810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FDCC9BF-8BB2-B9AC-28B5-674D62E9C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171" y="1219200"/>
            <a:ext cx="5899115" cy="298525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9" name="Group 17">
            <a:extLst>
              <a:ext uri="{FF2B5EF4-FFF2-40B4-BE49-F238E27FC236}">
                <a16:creationId xmlns:a16="http://schemas.microsoft.com/office/drawing/2014/main" id="{DFA3FCA9-AE13-E832-0319-7B7CD66CBBAD}"/>
              </a:ext>
            </a:extLst>
          </p:cNvPr>
          <p:cNvGrpSpPr>
            <a:grpSpLocks/>
          </p:cNvGrpSpPr>
          <p:nvPr/>
        </p:nvGrpSpPr>
        <p:grpSpPr bwMode="auto">
          <a:xfrm>
            <a:off x="272144" y="248279"/>
            <a:ext cx="2930696" cy="851178"/>
            <a:chOff x="0" y="3794918"/>
            <a:chExt cx="5837237" cy="160020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535C12A-6CE8-9835-929C-1A5EFF7884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794918"/>
              <a:ext cx="5837237" cy="1600201"/>
            </a:xfrm>
            <a:prstGeom prst="rect">
              <a:avLst/>
            </a:prstGeom>
            <a:solidFill>
              <a:schemeClr val="bg1"/>
            </a:solidFill>
            <a:ln w="57150" algn="ctr">
              <a:noFill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826252" fontAlgn="base">
                <a:spcBef>
                  <a:spcPct val="0"/>
                </a:spcBef>
                <a:spcAft>
                  <a:spcPct val="0"/>
                </a:spcAft>
              </a:pPr>
              <a:endParaRPr lang="en-US" sz="1626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14" name="Picture 15" descr="Full logo with no Background.jpg">
              <a:extLst>
                <a:ext uri="{FF2B5EF4-FFF2-40B4-BE49-F238E27FC236}">
                  <a16:creationId xmlns:a16="http://schemas.microsoft.com/office/drawing/2014/main" id="{F4DA1811-B990-7931-F443-0A43CA984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037" y="3834543"/>
              <a:ext cx="5715000" cy="1484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FF9A40C-C7EB-16ED-0736-3189115AC3A3}"/>
              </a:ext>
            </a:extLst>
          </p:cNvPr>
          <p:cNvSpPr txBox="1"/>
          <p:nvPr/>
        </p:nvSpPr>
        <p:spPr>
          <a:xfrm>
            <a:off x="7064828" y="4494459"/>
            <a:ext cx="3202678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Failing structural beams need to be replaced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6D66343-6BF7-B2CD-AC30-AD047C592D13}"/>
              </a:ext>
            </a:extLst>
          </p:cNvPr>
          <p:cNvCxnSpPr>
            <a:cxnSpLocks/>
            <a:stCxn id="16" idx="0"/>
          </p:cNvCxnSpPr>
          <p:nvPr/>
        </p:nvCxnSpPr>
        <p:spPr bwMode="auto">
          <a:xfrm flipH="1" flipV="1">
            <a:off x="7641771" y="2691736"/>
            <a:ext cx="1024396" cy="1802723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2E72468-55D3-DEFE-E64E-F0F2638220EF}"/>
              </a:ext>
            </a:extLst>
          </p:cNvPr>
          <p:cNvCxnSpPr>
            <a:cxnSpLocks/>
            <a:stCxn id="16" idx="0"/>
          </p:cNvCxnSpPr>
          <p:nvPr/>
        </p:nvCxnSpPr>
        <p:spPr bwMode="auto">
          <a:xfrm flipV="1">
            <a:off x="8666167" y="3725879"/>
            <a:ext cx="1218062" cy="76858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B8BC05F-AD2F-B49D-76F3-E05A9108012A}"/>
              </a:ext>
            </a:extLst>
          </p:cNvPr>
          <p:cNvCxnSpPr>
            <a:stCxn id="16" idx="1"/>
          </p:cNvCxnSpPr>
          <p:nvPr/>
        </p:nvCxnSpPr>
        <p:spPr bwMode="auto">
          <a:xfrm flipH="1" flipV="1">
            <a:off x="3886200" y="4117764"/>
            <a:ext cx="3178628" cy="1069193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9E7B013-EB5E-1DCF-7A50-D666C7C90C22}"/>
              </a:ext>
            </a:extLst>
          </p:cNvPr>
          <p:cNvCxnSpPr>
            <a:stCxn id="16" idx="1"/>
          </p:cNvCxnSpPr>
          <p:nvPr/>
        </p:nvCxnSpPr>
        <p:spPr bwMode="auto">
          <a:xfrm flipH="1">
            <a:off x="2579914" y="5186957"/>
            <a:ext cx="4484914" cy="65075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B3C4807-E170-5D1E-ED0C-B5FDC79E21A7}"/>
              </a:ext>
            </a:extLst>
          </p:cNvPr>
          <p:cNvGrpSpPr>
            <a:grpSpLocks/>
          </p:cNvGrpSpPr>
          <p:nvPr/>
        </p:nvGrpSpPr>
        <p:grpSpPr bwMode="auto">
          <a:xfrm>
            <a:off x="9962923" y="5406004"/>
            <a:ext cx="1332845" cy="1058267"/>
            <a:chOff x="7970838" y="5853113"/>
            <a:chExt cx="1631950" cy="1327150"/>
          </a:xfrm>
        </p:grpSpPr>
        <p:sp>
          <p:nvSpPr>
            <p:cNvPr id="19" name="AutoShape 7">
              <a:extLst>
                <a:ext uri="{FF2B5EF4-FFF2-40B4-BE49-F238E27FC236}">
                  <a16:creationId xmlns:a16="http://schemas.microsoft.com/office/drawing/2014/main" id="{32226A6E-0F18-69CA-3DF0-0C5D1C0F9EE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970838" y="5853113"/>
              <a:ext cx="1631950" cy="1327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  <a:scene3d>
              <a:camera prst="isometricLeftDown"/>
              <a:lightRig rig="threePt" dir="t"/>
            </a:scene3d>
          </p:spPr>
          <p:txBody>
            <a:bodyPr/>
            <a:lstStyle/>
            <a:p>
              <a:pPr defTabSz="82369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2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68D3BA7E-3EC8-C2EE-13D2-2FAD527747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70838" y="5853113"/>
              <a:ext cx="815975" cy="1204913"/>
            </a:xfrm>
            <a:custGeom>
              <a:avLst/>
              <a:gdLst>
                <a:gd name="T0" fmla="*/ 2147483647 w 514"/>
                <a:gd name="T1" fmla="*/ 2147483647 h 759"/>
                <a:gd name="T2" fmla="*/ 2147483647 w 514"/>
                <a:gd name="T3" fmla="*/ 2147483647 h 759"/>
                <a:gd name="T4" fmla="*/ 2147483647 w 514"/>
                <a:gd name="T5" fmla="*/ 2147483647 h 759"/>
                <a:gd name="T6" fmla="*/ 2147483647 w 514"/>
                <a:gd name="T7" fmla="*/ 2147483647 h 759"/>
                <a:gd name="T8" fmla="*/ 2147483647 w 514"/>
                <a:gd name="T9" fmla="*/ 2147483647 h 759"/>
                <a:gd name="T10" fmla="*/ 2147483647 w 514"/>
                <a:gd name="T11" fmla="*/ 2147483647 h 759"/>
                <a:gd name="T12" fmla="*/ 2147483647 w 514"/>
                <a:gd name="T13" fmla="*/ 2147483647 h 759"/>
                <a:gd name="T14" fmla="*/ 2147483647 w 514"/>
                <a:gd name="T15" fmla="*/ 2147483647 h 759"/>
                <a:gd name="T16" fmla="*/ 2147483647 w 514"/>
                <a:gd name="T17" fmla="*/ 2147483647 h 759"/>
                <a:gd name="T18" fmla="*/ 2147483647 w 514"/>
                <a:gd name="T19" fmla="*/ 2147483647 h 759"/>
                <a:gd name="T20" fmla="*/ 2147483647 w 514"/>
                <a:gd name="T21" fmla="*/ 2147483647 h 759"/>
                <a:gd name="T22" fmla="*/ 2147483647 w 514"/>
                <a:gd name="T23" fmla="*/ 2147483647 h 759"/>
                <a:gd name="T24" fmla="*/ 2147483647 w 514"/>
                <a:gd name="T25" fmla="*/ 2147483647 h 759"/>
                <a:gd name="T26" fmla="*/ 2147483647 w 514"/>
                <a:gd name="T27" fmla="*/ 2147483647 h 759"/>
                <a:gd name="T28" fmla="*/ 2147483647 w 514"/>
                <a:gd name="T29" fmla="*/ 2147483647 h 759"/>
                <a:gd name="T30" fmla="*/ 2147483647 w 514"/>
                <a:gd name="T31" fmla="*/ 2147483647 h 759"/>
                <a:gd name="T32" fmla="*/ 2147483647 w 514"/>
                <a:gd name="T33" fmla="*/ 2147483647 h 759"/>
                <a:gd name="T34" fmla="*/ 2147483647 w 514"/>
                <a:gd name="T35" fmla="*/ 2147483647 h 759"/>
                <a:gd name="T36" fmla="*/ 2147483647 w 514"/>
                <a:gd name="T37" fmla="*/ 2147483647 h 759"/>
                <a:gd name="T38" fmla="*/ 2147483647 w 514"/>
                <a:gd name="T39" fmla="*/ 0 h 759"/>
                <a:gd name="T40" fmla="*/ 2147483647 w 514"/>
                <a:gd name="T41" fmla="*/ 2147483647 h 759"/>
                <a:gd name="T42" fmla="*/ 2147483647 w 514"/>
                <a:gd name="T43" fmla="*/ 2147483647 h 759"/>
                <a:gd name="T44" fmla="*/ 2147483647 w 514"/>
                <a:gd name="T45" fmla="*/ 2147483647 h 759"/>
                <a:gd name="T46" fmla="*/ 2147483647 w 514"/>
                <a:gd name="T47" fmla="*/ 2147483647 h 759"/>
                <a:gd name="T48" fmla="*/ 2147483647 w 514"/>
                <a:gd name="T49" fmla="*/ 2147483647 h 759"/>
                <a:gd name="T50" fmla="*/ 2147483647 w 514"/>
                <a:gd name="T51" fmla="*/ 2147483647 h 759"/>
                <a:gd name="T52" fmla="*/ 2147483647 w 514"/>
                <a:gd name="T53" fmla="*/ 2147483647 h 759"/>
                <a:gd name="T54" fmla="*/ 2147483647 w 514"/>
                <a:gd name="T55" fmla="*/ 2147483647 h 759"/>
                <a:gd name="T56" fmla="*/ 2147483647 w 514"/>
                <a:gd name="T57" fmla="*/ 2147483647 h 759"/>
                <a:gd name="T58" fmla="*/ 2147483647 w 514"/>
                <a:gd name="T59" fmla="*/ 2147483647 h 759"/>
                <a:gd name="T60" fmla="*/ 2147483647 w 514"/>
                <a:gd name="T61" fmla="*/ 2147483647 h 759"/>
                <a:gd name="T62" fmla="*/ 2147483647 w 514"/>
                <a:gd name="T63" fmla="*/ 2147483647 h 759"/>
                <a:gd name="T64" fmla="*/ 2147483647 w 514"/>
                <a:gd name="T65" fmla="*/ 2147483647 h 759"/>
                <a:gd name="T66" fmla="*/ 2147483647 w 514"/>
                <a:gd name="T67" fmla="*/ 2147483647 h 759"/>
                <a:gd name="T68" fmla="*/ 2147483647 w 514"/>
                <a:gd name="T69" fmla="*/ 2147483647 h 759"/>
                <a:gd name="T70" fmla="*/ 2147483647 w 514"/>
                <a:gd name="T71" fmla="*/ 2147483647 h 759"/>
                <a:gd name="T72" fmla="*/ 2147483647 w 514"/>
                <a:gd name="T73" fmla="*/ 2147483647 h 759"/>
                <a:gd name="T74" fmla="*/ 2147483647 w 514"/>
                <a:gd name="T75" fmla="*/ 2147483647 h 759"/>
                <a:gd name="T76" fmla="*/ 2147483647 w 514"/>
                <a:gd name="T77" fmla="*/ 2147483647 h 759"/>
                <a:gd name="T78" fmla="*/ 2147483647 w 514"/>
                <a:gd name="T79" fmla="*/ 2147483647 h 759"/>
                <a:gd name="T80" fmla="*/ 2147483647 w 514"/>
                <a:gd name="T81" fmla="*/ 2147483647 h 759"/>
                <a:gd name="T82" fmla="*/ 2147483647 w 514"/>
                <a:gd name="T83" fmla="*/ 2147483647 h 759"/>
                <a:gd name="T84" fmla="*/ 2147483647 w 514"/>
                <a:gd name="T85" fmla="*/ 2147483647 h 759"/>
                <a:gd name="T86" fmla="*/ 2147483647 w 514"/>
                <a:gd name="T87" fmla="*/ 2147483647 h 759"/>
                <a:gd name="T88" fmla="*/ 2147483647 w 514"/>
                <a:gd name="T89" fmla="*/ 2147483647 h 759"/>
                <a:gd name="T90" fmla="*/ 2147483647 w 514"/>
                <a:gd name="T91" fmla="*/ 2147483647 h 759"/>
                <a:gd name="T92" fmla="*/ 2147483647 w 514"/>
                <a:gd name="T93" fmla="*/ 2147483647 h 759"/>
                <a:gd name="T94" fmla="*/ 2147483647 w 514"/>
                <a:gd name="T95" fmla="*/ 2147483647 h 759"/>
                <a:gd name="T96" fmla="*/ 2147483647 w 514"/>
                <a:gd name="T97" fmla="*/ 2147483647 h 759"/>
                <a:gd name="T98" fmla="*/ 2147483647 w 514"/>
                <a:gd name="T99" fmla="*/ 2147483647 h 759"/>
                <a:gd name="T100" fmla="*/ 2147483647 w 514"/>
                <a:gd name="T101" fmla="*/ 2147483647 h 759"/>
                <a:gd name="T102" fmla="*/ 2147483647 w 514"/>
                <a:gd name="T103" fmla="*/ 2147483647 h 759"/>
                <a:gd name="T104" fmla="*/ 2147483647 w 514"/>
                <a:gd name="T105" fmla="*/ 2147483647 h 759"/>
                <a:gd name="T106" fmla="*/ 2147483647 w 514"/>
                <a:gd name="T107" fmla="*/ 2147483647 h 759"/>
                <a:gd name="T108" fmla="*/ 2147483647 w 514"/>
                <a:gd name="T109" fmla="*/ 2147483647 h 759"/>
                <a:gd name="T110" fmla="*/ 2147483647 w 514"/>
                <a:gd name="T111" fmla="*/ 2147483647 h 759"/>
                <a:gd name="T112" fmla="*/ 2147483647 w 514"/>
                <a:gd name="T113" fmla="*/ 2147483647 h 759"/>
                <a:gd name="T114" fmla="*/ 2147483647 w 514"/>
                <a:gd name="T115" fmla="*/ 2147483647 h 759"/>
                <a:gd name="T116" fmla="*/ 2147483647 w 514"/>
                <a:gd name="T117" fmla="*/ 2147483647 h 759"/>
                <a:gd name="T118" fmla="*/ 2147483647 w 514"/>
                <a:gd name="T119" fmla="*/ 2147483647 h 759"/>
                <a:gd name="T120" fmla="*/ 2147483647 w 514"/>
                <a:gd name="T121" fmla="*/ 2147483647 h 759"/>
                <a:gd name="T122" fmla="*/ 2147483647 w 514"/>
                <a:gd name="T123" fmla="*/ 2147483647 h 75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14"/>
                <a:gd name="T187" fmla="*/ 0 h 759"/>
                <a:gd name="T188" fmla="*/ 514 w 514"/>
                <a:gd name="T189" fmla="*/ 759 h 75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14" h="759">
                  <a:moveTo>
                    <a:pt x="205" y="330"/>
                  </a:moveTo>
                  <a:lnTo>
                    <a:pt x="192" y="331"/>
                  </a:lnTo>
                  <a:lnTo>
                    <a:pt x="179" y="333"/>
                  </a:lnTo>
                  <a:lnTo>
                    <a:pt x="166" y="335"/>
                  </a:lnTo>
                  <a:lnTo>
                    <a:pt x="155" y="339"/>
                  </a:lnTo>
                  <a:lnTo>
                    <a:pt x="143" y="344"/>
                  </a:lnTo>
                  <a:lnTo>
                    <a:pt x="133" y="350"/>
                  </a:lnTo>
                  <a:lnTo>
                    <a:pt x="123" y="357"/>
                  </a:lnTo>
                  <a:lnTo>
                    <a:pt x="114" y="366"/>
                  </a:lnTo>
                  <a:lnTo>
                    <a:pt x="106" y="375"/>
                  </a:lnTo>
                  <a:lnTo>
                    <a:pt x="98" y="386"/>
                  </a:lnTo>
                  <a:lnTo>
                    <a:pt x="91" y="398"/>
                  </a:lnTo>
                  <a:lnTo>
                    <a:pt x="85" y="411"/>
                  </a:lnTo>
                  <a:lnTo>
                    <a:pt x="80" y="425"/>
                  </a:lnTo>
                  <a:lnTo>
                    <a:pt x="76" y="440"/>
                  </a:lnTo>
                  <a:lnTo>
                    <a:pt x="72" y="457"/>
                  </a:lnTo>
                  <a:lnTo>
                    <a:pt x="70" y="474"/>
                  </a:lnTo>
                  <a:lnTo>
                    <a:pt x="69" y="493"/>
                  </a:lnTo>
                  <a:lnTo>
                    <a:pt x="68" y="514"/>
                  </a:lnTo>
                  <a:lnTo>
                    <a:pt x="69" y="534"/>
                  </a:lnTo>
                  <a:lnTo>
                    <a:pt x="70" y="553"/>
                  </a:lnTo>
                  <a:lnTo>
                    <a:pt x="74" y="571"/>
                  </a:lnTo>
                  <a:lnTo>
                    <a:pt x="78" y="588"/>
                  </a:lnTo>
                  <a:lnTo>
                    <a:pt x="83" y="604"/>
                  </a:lnTo>
                  <a:lnTo>
                    <a:pt x="90" y="618"/>
                  </a:lnTo>
                  <a:lnTo>
                    <a:pt x="97" y="632"/>
                  </a:lnTo>
                  <a:lnTo>
                    <a:pt x="105" y="645"/>
                  </a:lnTo>
                  <a:lnTo>
                    <a:pt x="114" y="656"/>
                  </a:lnTo>
                  <a:lnTo>
                    <a:pt x="123" y="667"/>
                  </a:lnTo>
                  <a:lnTo>
                    <a:pt x="133" y="677"/>
                  </a:lnTo>
                  <a:lnTo>
                    <a:pt x="144" y="685"/>
                  </a:lnTo>
                  <a:lnTo>
                    <a:pt x="155" y="693"/>
                  </a:lnTo>
                  <a:lnTo>
                    <a:pt x="166" y="699"/>
                  </a:lnTo>
                  <a:lnTo>
                    <a:pt x="178" y="705"/>
                  </a:lnTo>
                  <a:lnTo>
                    <a:pt x="190" y="709"/>
                  </a:lnTo>
                  <a:lnTo>
                    <a:pt x="202" y="713"/>
                  </a:lnTo>
                  <a:lnTo>
                    <a:pt x="214" y="715"/>
                  </a:lnTo>
                  <a:lnTo>
                    <a:pt x="226" y="716"/>
                  </a:lnTo>
                  <a:lnTo>
                    <a:pt x="238" y="717"/>
                  </a:lnTo>
                  <a:lnTo>
                    <a:pt x="252" y="716"/>
                  </a:lnTo>
                  <a:lnTo>
                    <a:pt x="265" y="714"/>
                  </a:lnTo>
                  <a:lnTo>
                    <a:pt x="278" y="710"/>
                  </a:lnTo>
                  <a:lnTo>
                    <a:pt x="292" y="705"/>
                  </a:lnTo>
                  <a:lnTo>
                    <a:pt x="306" y="698"/>
                  </a:lnTo>
                  <a:lnTo>
                    <a:pt x="320" y="690"/>
                  </a:lnTo>
                  <a:lnTo>
                    <a:pt x="336" y="680"/>
                  </a:lnTo>
                  <a:lnTo>
                    <a:pt x="352" y="670"/>
                  </a:lnTo>
                  <a:lnTo>
                    <a:pt x="352" y="397"/>
                  </a:lnTo>
                  <a:lnTo>
                    <a:pt x="342" y="387"/>
                  </a:lnTo>
                  <a:lnTo>
                    <a:pt x="332" y="378"/>
                  </a:lnTo>
                  <a:lnTo>
                    <a:pt x="320" y="370"/>
                  </a:lnTo>
                  <a:lnTo>
                    <a:pt x="309" y="361"/>
                  </a:lnTo>
                  <a:lnTo>
                    <a:pt x="296" y="354"/>
                  </a:lnTo>
                  <a:lnTo>
                    <a:pt x="283" y="347"/>
                  </a:lnTo>
                  <a:lnTo>
                    <a:pt x="268" y="342"/>
                  </a:lnTo>
                  <a:lnTo>
                    <a:pt x="254" y="337"/>
                  </a:lnTo>
                  <a:lnTo>
                    <a:pt x="238" y="333"/>
                  </a:lnTo>
                  <a:lnTo>
                    <a:pt x="222" y="331"/>
                  </a:lnTo>
                  <a:lnTo>
                    <a:pt x="205" y="330"/>
                  </a:lnTo>
                  <a:close/>
                  <a:moveTo>
                    <a:pt x="329" y="0"/>
                  </a:moveTo>
                  <a:lnTo>
                    <a:pt x="422" y="0"/>
                  </a:lnTo>
                  <a:lnTo>
                    <a:pt x="422" y="16"/>
                  </a:lnTo>
                  <a:lnTo>
                    <a:pt x="421" y="31"/>
                  </a:lnTo>
                  <a:lnTo>
                    <a:pt x="421" y="47"/>
                  </a:lnTo>
                  <a:lnTo>
                    <a:pt x="420" y="62"/>
                  </a:lnTo>
                  <a:lnTo>
                    <a:pt x="420" y="76"/>
                  </a:lnTo>
                  <a:lnTo>
                    <a:pt x="420" y="88"/>
                  </a:lnTo>
                  <a:lnTo>
                    <a:pt x="420" y="656"/>
                  </a:lnTo>
                  <a:lnTo>
                    <a:pt x="420" y="668"/>
                  </a:lnTo>
                  <a:lnTo>
                    <a:pt x="421" y="678"/>
                  </a:lnTo>
                  <a:lnTo>
                    <a:pt x="423" y="687"/>
                  </a:lnTo>
                  <a:lnTo>
                    <a:pt x="426" y="694"/>
                  </a:lnTo>
                  <a:lnTo>
                    <a:pt x="429" y="700"/>
                  </a:lnTo>
                  <a:lnTo>
                    <a:pt x="434" y="705"/>
                  </a:lnTo>
                  <a:lnTo>
                    <a:pt x="439" y="709"/>
                  </a:lnTo>
                  <a:lnTo>
                    <a:pt x="446" y="711"/>
                  </a:lnTo>
                  <a:lnTo>
                    <a:pt x="454" y="712"/>
                  </a:lnTo>
                  <a:lnTo>
                    <a:pt x="463" y="712"/>
                  </a:lnTo>
                  <a:lnTo>
                    <a:pt x="474" y="712"/>
                  </a:lnTo>
                  <a:lnTo>
                    <a:pt x="485" y="710"/>
                  </a:lnTo>
                  <a:lnTo>
                    <a:pt x="499" y="707"/>
                  </a:lnTo>
                  <a:lnTo>
                    <a:pt x="513" y="703"/>
                  </a:lnTo>
                  <a:lnTo>
                    <a:pt x="514" y="703"/>
                  </a:lnTo>
                  <a:lnTo>
                    <a:pt x="514" y="704"/>
                  </a:lnTo>
                  <a:lnTo>
                    <a:pt x="514" y="707"/>
                  </a:lnTo>
                  <a:lnTo>
                    <a:pt x="513" y="707"/>
                  </a:lnTo>
                  <a:lnTo>
                    <a:pt x="505" y="712"/>
                  </a:lnTo>
                  <a:lnTo>
                    <a:pt x="496" y="716"/>
                  </a:lnTo>
                  <a:lnTo>
                    <a:pt x="475" y="726"/>
                  </a:lnTo>
                  <a:lnTo>
                    <a:pt x="464" y="731"/>
                  </a:lnTo>
                  <a:lnTo>
                    <a:pt x="453" y="736"/>
                  </a:lnTo>
                  <a:lnTo>
                    <a:pt x="442" y="741"/>
                  </a:lnTo>
                  <a:lnTo>
                    <a:pt x="431" y="745"/>
                  </a:lnTo>
                  <a:lnTo>
                    <a:pt x="420" y="749"/>
                  </a:lnTo>
                  <a:lnTo>
                    <a:pt x="410" y="753"/>
                  </a:lnTo>
                  <a:lnTo>
                    <a:pt x="401" y="755"/>
                  </a:lnTo>
                  <a:lnTo>
                    <a:pt x="392" y="758"/>
                  </a:lnTo>
                  <a:lnTo>
                    <a:pt x="385" y="759"/>
                  </a:lnTo>
                  <a:lnTo>
                    <a:pt x="379" y="759"/>
                  </a:lnTo>
                  <a:lnTo>
                    <a:pt x="374" y="758"/>
                  </a:lnTo>
                  <a:lnTo>
                    <a:pt x="370" y="756"/>
                  </a:lnTo>
                  <a:lnTo>
                    <a:pt x="367" y="751"/>
                  </a:lnTo>
                  <a:lnTo>
                    <a:pt x="364" y="745"/>
                  </a:lnTo>
                  <a:lnTo>
                    <a:pt x="361" y="738"/>
                  </a:lnTo>
                  <a:lnTo>
                    <a:pt x="358" y="730"/>
                  </a:lnTo>
                  <a:lnTo>
                    <a:pt x="356" y="721"/>
                  </a:lnTo>
                  <a:lnTo>
                    <a:pt x="355" y="712"/>
                  </a:lnTo>
                  <a:lnTo>
                    <a:pt x="353" y="702"/>
                  </a:lnTo>
                  <a:lnTo>
                    <a:pt x="352" y="693"/>
                  </a:lnTo>
                  <a:lnTo>
                    <a:pt x="352" y="684"/>
                  </a:lnTo>
                  <a:lnTo>
                    <a:pt x="333" y="698"/>
                  </a:lnTo>
                  <a:lnTo>
                    <a:pt x="315" y="711"/>
                  </a:lnTo>
                  <a:lnTo>
                    <a:pt x="298" y="722"/>
                  </a:lnTo>
                  <a:lnTo>
                    <a:pt x="280" y="732"/>
                  </a:lnTo>
                  <a:lnTo>
                    <a:pt x="264" y="740"/>
                  </a:lnTo>
                  <a:lnTo>
                    <a:pt x="247" y="746"/>
                  </a:lnTo>
                  <a:lnTo>
                    <a:pt x="231" y="751"/>
                  </a:lnTo>
                  <a:lnTo>
                    <a:pt x="216" y="754"/>
                  </a:lnTo>
                  <a:lnTo>
                    <a:pt x="201" y="757"/>
                  </a:lnTo>
                  <a:lnTo>
                    <a:pt x="186" y="757"/>
                  </a:lnTo>
                  <a:lnTo>
                    <a:pt x="169" y="756"/>
                  </a:lnTo>
                  <a:lnTo>
                    <a:pt x="152" y="754"/>
                  </a:lnTo>
                  <a:lnTo>
                    <a:pt x="136" y="749"/>
                  </a:lnTo>
                  <a:lnTo>
                    <a:pt x="120" y="743"/>
                  </a:lnTo>
                  <a:lnTo>
                    <a:pt x="104" y="736"/>
                  </a:lnTo>
                  <a:lnTo>
                    <a:pt x="89" y="727"/>
                  </a:lnTo>
                  <a:lnTo>
                    <a:pt x="75" y="716"/>
                  </a:lnTo>
                  <a:lnTo>
                    <a:pt x="63" y="704"/>
                  </a:lnTo>
                  <a:lnTo>
                    <a:pt x="50" y="691"/>
                  </a:lnTo>
                  <a:lnTo>
                    <a:pt x="39" y="677"/>
                  </a:lnTo>
                  <a:lnTo>
                    <a:pt x="30" y="662"/>
                  </a:lnTo>
                  <a:lnTo>
                    <a:pt x="21" y="645"/>
                  </a:lnTo>
                  <a:lnTo>
                    <a:pt x="14" y="628"/>
                  </a:lnTo>
                  <a:lnTo>
                    <a:pt x="8" y="610"/>
                  </a:lnTo>
                  <a:lnTo>
                    <a:pt x="3" y="591"/>
                  </a:lnTo>
                  <a:lnTo>
                    <a:pt x="1" y="571"/>
                  </a:lnTo>
                  <a:lnTo>
                    <a:pt x="0" y="550"/>
                  </a:lnTo>
                  <a:lnTo>
                    <a:pt x="1" y="531"/>
                  </a:lnTo>
                  <a:lnTo>
                    <a:pt x="3" y="512"/>
                  </a:lnTo>
                  <a:lnTo>
                    <a:pt x="7" y="493"/>
                  </a:lnTo>
                  <a:lnTo>
                    <a:pt x="13" y="475"/>
                  </a:lnTo>
                  <a:lnTo>
                    <a:pt x="20" y="457"/>
                  </a:lnTo>
                  <a:lnTo>
                    <a:pt x="28" y="440"/>
                  </a:lnTo>
                  <a:lnTo>
                    <a:pt x="37" y="423"/>
                  </a:lnTo>
                  <a:lnTo>
                    <a:pt x="48" y="407"/>
                  </a:lnTo>
                  <a:lnTo>
                    <a:pt x="60" y="392"/>
                  </a:lnTo>
                  <a:lnTo>
                    <a:pt x="73" y="378"/>
                  </a:lnTo>
                  <a:lnTo>
                    <a:pt x="87" y="364"/>
                  </a:lnTo>
                  <a:lnTo>
                    <a:pt x="103" y="352"/>
                  </a:lnTo>
                  <a:lnTo>
                    <a:pt x="119" y="341"/>
                  </a:lnTo>
                  <a:lnTo>
                    <a:pt x="136" y="331"/>
                  </a:lnTo>
                  <a:lnTo>
                    <a:pt x="154" y="323"/>
                  </a:lnTo>
                  <a:lnTo>
                    <a:pt x="172" y="316"/>
                  </a:lnTo>
                  <a:lnTo>
                    <a:pt x="192" y="310"/>
                  </a:lnTo>
                  <a:lnTo>
                    <a:pt x="212" y="306"/>
                  </a:lnTo>
                  <a:lnTo>
                    <a:pt x="233" y="303"/>
                  </a:lnTo>
                  <a:lnTo>
                    <a:pt x="254" y="302"/>
                  </a:lnTo>
                  <a:lnTo>
                    <a:pt x="275" y="303"/>
                  </a:lnTo>
                  <a:lnTo>
                    <a:pt x="295" y="305"/>
                  </a:lnTo>
                  <a:lnTo>
                    <a:pt x="315" y="308"/>
                  </a:lnTo>
                  <a:lnTo>
                    <a:pt x="334" y="311"/>
                  </a:lnTo>
                  <a:lnTo>
                    <a:pt x="353" y="316"/>
                  </a:lnTo>
                  <a:lnTo>
                    <a:pt x="353" y="104"/>
                  </a:lnTo>
                  <a:lnTo>
                    <a:pt x="353" y="88"/>
                  </a:lnTo>
                  <a:lnTo>
                    <a:pt x="352" y="74"/>
                  </a:lnTo>
                  <a:lnTo>
                    <a:pt x="351" y="62"/>
                  </a:lnTo>
                  <a:lnTo>
                    <a:pt x="348" y="52"/>
                  </a:lnTo>
                  <a:lnTo>
                    <a:pt x="345" y="44"/>
                  </a:lnTo>
                  <a:lnTo>
                    <a:pt x="342" y="37"/>
                  </a:lnTo>
                  <a:lnTo>
                    <a:pt x="337" y="31"/>
                  </a:lnTo>
                  <a:lnTo>
                    <a:pt x="332" y="28"/>
                  </a:lnTo>
                  <a:lnTo>
                    <a:pt x="325" y="25"/>
                  </a:lnTo>
                  <a:lnTo>
                    <a:pt x="317" y="24"/>
                  </a:lnTo>
                  <a:lnTo>
                    <a:pt x="309" y="25"/>
                  </a:lnTo>
                  <a:lnTo>
                    <a:pt x="299" y="26"/>
                  </a:lnTo>
                  <a:lnTo>
                    <a:pt x="288" y="29"/>
                  </a:lnTo>
                  <a:lnTo>
                    <a:pt x="275" y="32"/>
                  </a:lnTo>
                  <a:lnTo>
                    <a:pt x="275" y="31"/>
                  </a:lnTo>
                  <a:lnTo>
                    <a:pt x="276" y="30"/>
                  </a:lnTo>
                  <a:lnTo>
                    <a:pt x="277" y="29"/>
                  </a:lnTo>
                  <a:lnTo>
                    <a:pt x="289" y="22"/>
                  </a:lnTo>
                  <a:lnTo>
                    <a:pt x="302" y="16"/>
                  </a:lnTo>
                  <a:lnTo>
                    <a:pt x="315" y="8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23692" fontAlgn="base">
                <a:spcBef>
                  <a:spcPct val="0"/>
                </a:spcBef>
                <a:spcAft>
                  <a:spcPct val="0"/>
                </a:spcAft>
              </a:pPr>
              <a:endParaRPr lang="en-US" sz="1621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B7152789-5F43-99B1-AB83-D4A25BD8807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7588" y="6084888"/>
              <a:ext cx="958850" cy="1095375"/>
            </a:xfrm>
            <a:custGeom>
              <a:avLst/>
              <a:gdLst>
                <a:gd name="T0" fmla="*/ 2147483647 w 604"/>
                <a:gd name="T1" fmla="*/ 2147483647 h 690"/>
                <a:gd name="T2" fmla="*/ 2147483647 w 604"/>
                <a:gd name="T3" fmla="*/ 2147483647 h 690"/>
                <a:gd name="T4" fmla="*/ 2147483647 w 604"/>
                <a:gd name="T5" fmla="*/ 2147483647 h 690"/>
                <a:gd name="T6" fmla="*/ 2147483647 w 604"/>
                <a:gd name="T7" fmla="*/ 2147483647 h 690"/>
                <a:gd name="T8" fmla="*/ 2147483647 w 604"/>
                <a:gd name="T9" fmla="*/ 0 h 690"/>
                <a:gd name="T10" fmla="*/ 2147483647 w 604"/>
                <a:gd name="T11" fmla="*/ 2147483647 h 690"/>
                <a:gd name="T12" fmla="*/ 2147483647 w 604"/>
                <a:gd name="T13" fmla="*/ 2147483647 h 690"/>
                <a:gd name="T14" fmla="*/ 2147483647 w 604"/>
                <a:gd name="T15" fmla="*/ 2147483647 h 690"/>
                <a:gd name="T16" fmla="*/ 2147483647 w 604"/>
                <a:gd name="T17" fmla="*/ 2147483647 h 690"/>
                <a:gd name="T18" fmla="*/ 2147483647 w 604"/>
                <a:gd name="T19" fmla="*/ 2147483647 h 690"/>
                <a:gd name="T20" fmla="*/ 2147483647 w 604"/>
                <a:gd name="T21" fmla="*/ 2147483647 h 690"/>
                <a:gd name="T22" fmla="*/ 2147483647 w 604"/>
                <a:gd name="T23" fmla="*/ 2147483647 h 690"/>
                <a:gd name="T24" fmla="*/ 2147483647 w 604"/>
                <a:gd name="T25" fmla="*/ 2147483647 h 690"/>
                <a:gd name="T26" fmla="*/ 2147483647 w 604"/>
                <a:gd name="T27" fmla="*/ 2147483647 h 690"/>
                <a:gd name="T28" fmla="*/ 2147483647 w 604"/>
                <a:gd name="T29" fmla="*/ 2147483647 h 690"/>
                <a:gd name="T30" fmla="*/ 2147483647 w 604"/>
                <a:gd name="T31" fmla="*/ 2147483647 h 690"/>
                <a:gd name="T32" fmla="*/ 2147483647 w 604"/>
                <a:gd name="T33" fmla="*/ 2147483647 h 690"/>
                <a:gd name="T34" fmla="*/ 2147483647 w 604"/>
                <a:gd name="T35" fmla="*/ 2147483647 h 690"/>
                <a:gd name="T36" fmla="*/ 2147483647 w 604"/>
                <a:gd name="T37" fmla="*/ 2147483647 h 690"/>
                <a:gd name="T38" fmla="*/ 2147483647 w 604"/>
                <a:gd name="T39" fmla="*/ 2147483647 h 690"/>
                <a:gd name="T40" fmla="*/ 2147483647 w 604"/>
                <a:gd name="T41" fmla="*/ 2147483647 h 690"/>
                <a:gd name="T42" fmla="*/ 2147483647 w 604"/>
                <a:gd name="T43" fmla="*/ 2147483647 h 690"/>
                <a:gd name="T44" fmla="*/ 2147483647 w 604"/>
                <a:gd name="T45" fmla="*/ 2147483647 h 690"/>
                <a:gd name="T46" fmla="*/ 2147483647 w 604"/>
                <a:gd name="T47" fmla="*/ 2147483647 h 690"/>
                <a:gd name="T48" fmla="*/ 2147483647 w 604"/>
                <a:gd name="T49" fmla="*/ 2147483647 h 690"/>
                <a:gd name="T50" fmla="*/ 2147483647 w 604"/>
                <a:gd name="T51" fmla="*/ 2147483647 h 690"/>
                <a:gd name="T52" fmla="*/ 2147483647 w 604"/>
                <a:gd name="T53" fmla="*/ 2147483647 h 690"/>
                <a:gd name="T54" fmla="*/ 2147483647 w 604"/>
                <a:gd name="T55" fmla="*/ 2147483647 h 690"/>
                <a:gd name="T56" fmla="*/ 2147483647 w 604"/>
                <a:gd name="T57" fmla="*/ 2147483647 h 690"/>
                <a:gd name="T58" fmla="*/ 2147483647 w 604"/>
                <a:gd name="T59" fmla="*/ 2147483647 h 690"/>
                <a:gd name="T60" fmla="*/ 2147483647 w 604"/>
                <a:gd name="T61" fmla="*/ 2147483647 h 690"/>
                <a:gd name="T62" fmla="*/ 2147483647 w 604"/>
                <a:gd name="T63" fmla="*/ 2147483647 h 690"/>
                <a:gd name="T64" fmla="*/ 2147483647 w 604"/>
                <a:gd name="T65" fmla="*/ 2147483647 h 690"/>
                <a:gd name="T66" fmla="*/ 2147483647 w 604"/>
                <a:gd name="T67" fmla="*/ 2147483647 h 690"/>
                <a:gd name="T68" fmla="*/ 2147483647 w 604"/>
                <a:gd name="T69" fmla="*/ 2147483647 h 690"/>
                <a:gd name="T70" fmla="*/ 2147483647 w 604"/>
                <a:gd name="T71" fmla="*/ 2147483647 h 690"/>
                <a:gd name="T72" fmla="*/ 2147483647 w 604"/>
                <a:gd name="T73" fmla="*/ 2147483647 h 690"/>
                <a:gd name="T74" fmla="*/ 2147483647 w 604"/>
                <a:gd name="T75" fmla="*/ 2147483647 h 690"/>
                <a:gd name="T76" fmla="*/ 2147483647 w 604"/>
                <a:gd name="T77" fmla="*/ 2147483647 h 690"/>
                <a:gd name="T78" fmla="*/ 2147483647 w 604"/>
                <a:gd name="T79" fmla="*/ 2147483647 h 690"/>
                <a:gd name="T80" fmla="*/ 2147483647 w 604"/>
                <a:gd name="T81" fmla="*/ 2147483647 h 690"/>
                <a:gd name="T82" fmla="*/ 2147483647 w 604"/>
                <a:gd name="T83" fmla="*/ 2147483647 h 690"/>
                <a:gd name="T84" fmla="*/ 2147483647 w 604"/>
                <a:gd name="T85" fmla="*/ 2147483647 h 690"/>
                <a:gd name="T86" fmla="*/ 2147483647 w 604"/>
                <a:gd name="T87" fmla="*/ 2147483647 h 690"/>
                <a:gd name="T88" fmla="*/ 2147483647 w 604"/>
                <a:gd name="T89" fmla="*/ 2147483647 h 690"/>
                <a:gd name="T90" fmla="*/ 2147483647 w 604"/>
                <a:gd name="T91" fmla="*/ 2147483647 h 690"/>
                <a:gd name="T92" fmla="*/ 2147483647 w 604"/>
                <a:gd name="T93" fmla="*/ 2147483647 h 690"/>
                <a:gd name="T94" fmla="*/ 2147483647 w 604"/>
                <a:gd name="T95" fmla="*/ 2147483647 h 690"/>
                <a:gd name="T96" fmla="*/ 2147483647 w 604"/>
                <a:gd name="T97" fmla="*/ 2147483647 h 690"/>
                <a:gd name="T98" fmla="*/ 2147483647 w 604"/>
                <a:gd name="T99" fmla="*/ 2147483647 h 69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604"/>
                <a:gd name="T151" fmla="*/ 0 h 690"/>
                <a:gd name="T152" fmla="*/ 604 w 604"/>
                <a:gd name="T153" fmla="*/ 690 h 69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604" h="690">
                  <a:moveTo>
                    <a:pt x="0" y="0"/>
                  </a:moveTo>
                  <a:lnTo>
                    <a:pt x="14" y="1"/>
                  </a:lnTo>
                  <a:lnTo>
                    <a:pt x="29" y="2"/>
                  </a:lnTo>
                  <a:lnTo>
                    <a:pt x="44" y="3"/>
                  </a:lnTo>
                  <a:lnTo>
                    <a:pt x="59" y="4"/>
                  </a:lnTo>
                  <a:lnTo>
                    <a:pt x="75" y="5"/>
                  </a:lnTo>
                  <a:lnTo>
                    <a:pt x="93" y="5"/>
                  </a:lnTo>
                  <a:lnTo>
                    <a:pt x="112" y="5"/>
                  </a:lnTo>
                  <a:lnTo>
                    <a:pt x="141" y="5"/>
                  </a:lnTo>
                  <a:lnTo>
                    <a:pt x="151" y="5"/>
                  </a:lnTo>
                  <a:lnTo>
                    <a:pt x="163" y="4"/>
                  </a:lnTo>
                  <a:lnTo>
                    <a:pt x="176" y="4"/>
                  </a:lnTo>
                  <a:lnTo>
                    <a:pt x="190" y="3"/>
                  </a:lnTo>
                  <a:lnTo>
                    <a:pt x="204" y="3"/>
                  </a:lnTo>
                  <a:lnTo>
                    <a:pt x="219" y="2"/>
                  </a:lnTo>
                  <a:lnTo>
                    <a:pt x="233" y="1"/>
                  </a:lnTo>
                  <a:lnTo>
                    <a:pt x="247" y="1"/>
                  </a:lnTo>
                  <a:lnTo>
                    <a:pt x="260" y="1"/>
                  </a:lnTo>
                  <a:lnTo>
                    <a:pt x="273" y="0"/>
                  </a:lnTo>
                  <a:lnTo>
                    <a:pt x="283" y="0"/>
                  </a:lnTo>
                  <a:lnTo>
                    <a:pt x="302" y="1"/>
                  </a:lnTo>
                  <a:lnTo>
                    <a:pt x="321" y="2"/>
                  </a:lnTo>
                  <a:lnTo>
                    <a:pt x="339" y="4"/>
                  </a:lnTo>
                  <a:lnTo>
                    <a:pt x="357" y="7"/>
                  </a:lnTo>
                  <a:lnTo>
                    <a:pt x="374" y="11"/>
                  </a:lnTo>
                  <a:lnTo>
                    <a:pt x="391" y="15"/>
                  </a:lnTo>
                  <a:lnTo>
                    <a:pt x="407" y="21"/>
                  </a:lnTo>
                  <a:lnTo>
                    <a:pt x="422" y="27"/>
                  </a:lnTo>
                  <a:lnTo>
                    <a:pt x="437" y="34"/>
                  </a:lnTo>
                  <a:lnTo>
                    <a:pt x="450" y="42"/>
                  </a:lnTo>
                  <a:lnTo>
                    <a:pt x="463" y="51"/>
                  </a:lnTo>
                  <a:lnTo>
                    <a:pt x="475" y="60"/>
                  </a:lnTo>
                  <a:lnTo>
                    <a:pt x="486" y="71"/>
                  </a:lnTo>
                  <a:lnTo>
                    <a:pt x="496" y="81"/>
                  </a:lnTo>
                  <a:lnTo>
                    <a:pt x="504" y="94"/>
                  </a:lnTo>
                  <a:lnTo>
                    <a:pt x="512" y="106"/>
                  </a:lnTo>
                  <a:lnTo>
                    <a:pt x="518" y="120"/>
                  </a:lnTo>
                  <a:lnTo>
                    <a:pt x="523" y="134"/>
                  </a:lnTo>
                  <a:lnTo>
                    <a:pt x="527" y="149"/>
                  </a:lnTo>
                  <a:lnTo>
                    <a:pt x="529" y="165"/>
                  </a:lnTo>
                  <a:lnTo>
                    <a:pt x="530" y="182"/>
                  </a:lnTo>
                  <a:lnTo>
                    <a:pt x="529" y="197"/>
                  </a:lnTo>
                  <a:lnTo>
                    <a:pt x="526" y="211"/>
                  </a:lnTo>
                  <a:lnTo>
                    <a:pt x="522" y="225"/>
                  </a:lnTo>
                  <a:lnTo>
                    <a:pt x="516" y="240"/>
                  </a:lnTo>
                  <a:lnTo>
                    <a:pt x="508" y="254"/>
                  </a:lnTo>
                  <a:lnTo>
                    <a:pt x="498" y="268"/>
                  </a:lnTo>
                  <a:lnTo>
                    <a:pt x="488" y="281"/>
                  </a:lnTo>
                  <a:lnTo>
                    <a:pt x="475" y="294"/>
                  </a:lnTo>
                  <a:lnTo>
                    <a:pt x="462" y="306"/>
                  </a:lnTo>
                  <a:lnTo>
                    <a:pt x="447" y="317"/>
                  </a:lnTo>
                  <a:lnTo>
                    <a:pt x="431" y="328"/>
                  </a:lnTo>
                  <a:lnTo>
                    <a:pt x="414" y="337"/>
                  </a:lnTo>
                  <a:lnTo>
                    <a:pt x="395" y="345"/>
                  </a:lnTo>
                  <a:lnTo>
                    <a:pt x="376" y="352"/>
                  </a:lnTo>
                  <a:lnTo>
                    <a:pt x="356" y="358"/>
                  </a:lnTo>
                  <a:lnTo>
                    <a:pt x="335" y="362"/>
                  </a:lnTo>
                  <a:lnTo>
                    <a:pt x="335" y="365"/>
                  </a:lnTo>
                  <a:lnTo>
                    <a:pt x="360" y="365"/>
                  </a:lnTo>
                  <a:lnTo>
                    <a:pt x="385" y="367"/>
                  </a:lnTo>
                  <a:lnTo>
                    <a:pt x="408" y="370"/>
                  </a:lnTo>
                  <a:lnTo>
                    <a:pt x="430" y="374"/>
                  </a:lnTo>
                  <a:lnTo>
                    <a:pt x="451" y="379"/>
                  </a:lnTo>
                  <a:lnTo>
                    <a:pt x="471" y="386"/>
                  </a:lnTo>
                  <a:lnTo>
                    <a:pt x="490" y="394"/>
                  </a:lnTo>
                  <a:lnTo>
                    <a:pt x="507" y="403"/>
                  </a:lnTo>
                  <a:lnTo>
                    <a:pt x="523" y="413"/>
                  </a:lnTo>
                  <a:lnTo>
                    <a:pt x="538" y="424"/>
                  </a:lnTo>
                  <a:lnTo>
                    <a:pt x="552" y="435"/>
                  </a:lnTo>
                  <a:lnTo>
                    <a:pt x="564" y="448"/>
                  </a:lnTo>
                  <a:lnTo>
                    <a:pt x="574" y="462"/>
                  </a:lnTo>
                  <a:lnTo>
                    <a:pt x="583" y="476"/>
                  </a:lnTo>
                  <a:lnTo>
                    <a:pt x="591" y="491"/>
                  </a:lnTo>
                  <a:lnTo>
                    <a:pt x="597" y="507"/>
                  </a:lnTo>
                  <a:lnTo>
                    <a:pt x="601" y="524"/>
                  </a:lnTo>
                  <a:lnTo>
                    <a:pt x="604" y="541"/>
                  </a:lnTo>
                  <a:lnTo>
                    <a:pt x="604" y="559"/>
                  </a:lnTo>
                  <a:lnTo>
                    <a:pt x="604" y="579"/>
                  </a:lnTo>
                  <a:lnTo>
                    <a:pt x="601" y="599"/>
                  </a:lnTo>
                  <a:lnTo>
                    <a:pt x="596" y="619"/>
                  </a:lnTo>
                  <a:lnTo>
                    <a:pt x="590" y="638"/>
                  </a:lnTo>
                  <a:lnTo>
                    <a:pt x="583" y="656"/>
                  </a:lnTo>
                  <a:lnTo>
                    <a:pt x="574" y="674"/>
                  </a:lnTo>
                  <a:lnTo>
                    <a:pt x="563" y="690"/>
                  </a:lnTo>
                  <a:lnTo>
                    <a:pt x="493" y="690"/>
                  </a:lnTo>
                  <a:lnTo>
                    <a:pt x="498" y="675"/>
                  </a:lnTo>
                  <a:lnTo>
                    <a:pt x="503" y="659"/>
                  </a:lnTo>
                  <a:lnTo>
                    <a:pt x="507" y="641"/>
                  </a:lnTo>
                  <a:lnTo>
                    <a:pt x="510" y="621"/>
                  </a:lnTo>
                  <a:lnTo>
                    <a:pt x="512" y="601"/>
                  </a:lnTo>
                  <a:lnTo>
                    <a:pt x="512" y="579"/>
                  </a:lnTo>
                  <a:lnTo>
                    <a:pt x="512" y="562"/>
                  </a:lnTo>
                  <a:lnTo>
                    <a:pt x="510" y="545"/>
                  </a:lnTo>
                  <a:lnTo>
                    <a:pt x="507" y="529"/>
                  </a:lnTo>
                  <a:lnTo>
                    <a:pt x="503" y="514"/>
                  </a:lnTo>
                  <a:lnTo>
                    <a:pt x="498" y="499"/>
                  </a:lnTo>
                  <a:lnTo>
                    <a:pt x="491" y="485"/>
                  </a:lnTo>
                  <a:lnTo>
                    <a:pt x="484" y="471"/>
                  </a:lnTo>
                  <a:lnTo>
                    <a:pt x="475" y="458"/>
                  </a:lnTo>
                  <a:lnTo>
                    <a:pt x="465" y="446"/>
                  </a:lnTo>
                  <a:lnTo>
                    <a:pt x="454" y="435"/>
                  </a:lnTo>
                  <a:lnTo>
                    <a:pt x="442" y="425"/>
                  </a:lnTo>
                  <a:lnTo>
                    <a:pt x="428" y="415"/>
                  </a:lnTo>
                  <a:lnTo>
                    <a:pt x="413" y="407"/>
                  </a:lnTo>
                  <a:lnTo>
                    <a:pt x="397" y="399"/>
                  </a:lnTo>
                  <a:lnTo>
                    <a:pt x="380" y="392"/>
                  </a:lnTo>
                  <a:lnTo>
                    <a:pt x="361" y="386"/>
                  </a:lnTo>
                  <a:lnTo>
                    <a:pt x="342" y="381"/>
                  </a:lnTo>
                  <a:lnTo>
                    <a:pt x="321" y="377"/>
                  </a:lnTo>
                  <a:lnTo>
                    <a:pt x="298" y="374"/>
                  </a:lnTo>
                  <a:lnTo>
                    <a:pt x="275" y="373"/>
                  </a:lnTo>
                  <a:lnTo>
                    <a:pt x="250" y="372"/>
                  </a:lnTo>
                  <a:lnTo>
                    <a:pt x="224" y="372"/>
                  </a:lnTo>
                  <a:lnTo>
                    <a:pt x="223" y="370"/>
                  </a:lnTo>
                  <a:lnTo>
                    <a:pt x="223" y="368"/>
                  </a:lnTo>
                  <a:lnTo>
                    <a:pt x="224" y="367"/>
                  </a:lnTo>
                  <a:lnTo>
                    <a:pt x="224" y="366"/>
                  </a:lnTo>
                  <a:lnTo>
                    <a:pt x="248" y="366"/>
                  </a:lnTo>
                  <a:lnTo>
                    <a:pt x="270" y="365"/>
                  </a:lnTo>
                  <a:lnTo>
                    <a:pt x="291" y="363"/>
                  </a:lnTo>
                  <a:lnTo>
                    <a:pt x="310" y="360"/>
                  </a:lnTo>
                  <a:lnTo>
                    <a:pt x="328" y="356"/>
                  </a:lnTo>
                  <a:lnTo>
                    <a:pt x="345" y="351"/>
                  </a:lnTo>
                  <a:lnTo>
                    <a:pt x="360" y="346"/>
                  </a:lnTo>
                  <a:lnTo>
                    <a:pt x="374" y="340"/>
                  </a:lnTo>
                  <a:lnTo>
                    <a:pt x="386" y="332"/>
                  </a:lnTo>
                  <a:lnTo>
                    <a:pt x="397" y="323"/>
                  </a:lnTo>
                  <a:lnTo>
                    <a:pt x="407" y="314"/>
                  </a:lnTo>
                  <a:lnTo>
                    <a:pt x="416" y="304"/>
                  </a:lnTo>
                  <a:lnTo>
                    <a:pt x="423" y="292"/>
                  </a:lnTo>
                  <a:lnTo>
                    <a:pt x="429" y="279"/>
                  </a:lnTo>
                  <a:lnTo>
                    <a:pt x="434" y="265"/>
                  </a:lnTo>
                  <a:lnTo>
                    <a:pt x="438" y="250"/>
                  </a:lnTo>
                  <a:lnTo>
                    <a:pt x="441" y="234"/>
                  </a:lnTo>
                  <a:lnTo>
                    <a:pt x="442" y="216"/>
                  </a:lnTo>
                  <a:lnTo>
                    <a:pt x="443" y="197"/>
                  </a:lnTo>
                  <a:lnTo>
                    <a:pt x="442" y="178"/>
                  </a:lnTo>
                  <a:lnTo>
                    <a:pt x="441" y="160"/>
                  </a:lnTo>
                  <a:lnTo>
                    <a:pt x="438" y="143"/>
                  </a:lnTo>
                  <a:lnTo>
                    <a:pt x="434" y="127"/>
                  </a:lnTo>
                  <a:lnTo>
                    <a:pt x="429" y="113"/>
                  </a:lnTo>
                  <a:lnTo>
                    <a:pt x="423" y="99"/>
                  </a:lnTo>
                  <a:lnTo>
                    <a:pt x="416" y="87"/>
                  </a:lnTo>
                  <a:lnTo>
                    <a:pt x="408" y="76"/>
                  </a:lnTo>
                  <a:lnTo>
                    <a:pt x="399" y="66"/>
                  </a:lnTo>
                  <a:lnTo>
                    <a:pt x="390" y="57"/>
                  </a:lnTo>
                  <a:lnTo>
                    <a:pt x="379" y="49"/>
                  </a:lnTo>
                  <a:lnTo>
                    <a:pt x="368" y="42"/>
                  </a:lnTo>
                  <a:lnTo>
                    <a:pt x="356" y="36"/>
                  </a:lnTo>
                  <a:lnTo>
                    <a:pt x="343" y="30"/>
                  </a:lnTo>
                  <a:lnTo>
                    <a:pt x="330" y="26"/>
                  </a:lnTo>
                  <a:lnTo>
                    <a:pt x="316" y="23"/>
                  </a:lnTo>
                  <a:lnTo>
                    <a:pt x="301" y="20"/>
                  </a:lnTo>
                  <a:lnTo>
                    <a:pt x="286" y="18"/>
                  </a:lnTo>
                  <a:lnTo>
                    <a:pt x="270" y="17"/>
                  </a:lnTo>
                  <a:lnTo>
                    <a:pt x="253" y="17"/>
                  </a:lnTo>
                  <a:lnTo>
                    <a:pt x="235" y="17"/>
                  </a:lnTo>
                  <a:lnTo>
                    <a:pt x="227" y="17"/>
                  </a:lnTo>
                  <a:lnTo>
                    <a:pt x="209" y="19"/>
                  </a:lnTo>
                  <a:lnTo>
                    <a:pt x="199" y="20"/>
                  </a:lnTo>
                  <a:lnTo>
                    <a:pt x="196" y="32"/>
                  </a:lnTo>
                  <a:lnTo>
                    <a:pt x="194" y="43"/>
                  </a:lnTo>
                  <a:lnTo>
                    <a:pt x="193" y="57"/>
                  </a:lnTo>
                  <a:lnTo>
                    <a:pt x="191" y="71"/>
                  </a:lnTo>
                  <a:lnTo>
                    <a:pt x="190" y="86"/>
                  </a:lnTo>
                  <a:lnTo>
                    <a:pt x="189" y="103"/>
                  </a:lnTo>
                  <a:lnTo>
                    <a:pt x="188" y="121"/>
                  </a:lnTo>
                  <a:lnTo>
                    <a:pt x="187" y="141"/>
                  </a:lnTo>
                  <a:lnTo>
                    <a:pt x="187" y="162"/>
                  </a:lnTo>
                  <a:lnTo>
                    <a:pt x="186" y="186"/>
                  </a:lnTo>
                  <a:lnTo>
                    <a:pt x="186" y="618"/>
                  </a:lnTo>
                  <a:lnTo>
                    <a:pt x="187" y="639"/>
                  </a:lnTo>
                  <a:lnTo>
                    <a:pt x="187" y="658"/>
                  </a:lnTo>
                  <a:lnTo>
                    <a:pt x="188" y="675"/>
                  </a:lnTo>
                  <a:lnTo>
                    <a:pt x="189" y="690"/>
                  </a:lnTo>
                  <a:lnTo>
                    <a:pt x="95" y="690"/>
                  </a:lnTo>
                  <a:lnTo>
                    <a:pt x="95" y="677"/>
                  </a:lnTo>
                  <a:lnTo>
                    <a:pt x="96" y="662"/>
                  </a:lnTo>
                  <a:lnTo>
                    <a:pt x="96" y="646"/>
                  </a:lnTo>
                  <a:lnTo>
                    <a:pt x="96" y="628"/>
                  </a:lnTo>
                  <a:lnTo>
                    <a:pt x="96" y="187"/>
                  </a:lnTo>
                  <a:lnTo>
                    <a:pt x="96" y="164"/>
                  </a:lnTo>
                  <a:lnTo>
                    <a:pt x="96" y="144"/>
                  </a:lnTo>
                  <a:lnTo>
                    <a:pt x="95" y="125"/>
                  </a:lnTo>
                  <a:lnTo>
                    <a:pt x="94" y="108"/>
                  </a:lnTo>
                  <a:lnTo>
                    <a:pt x="93" y="93"/>
                  </a:lnTo>
                  <a:lnTo>
                    <a:pt x="91" y="80"/>
                  </a:lnTo>
                  <a:lnTo>
                    <a:pt x="89" y="68"/>
                  </a:lnTo>
                  <a:lnTo>
                    <a:pt x="87" y="57"/>
                  </a:lnTo>
                  <a:lnTo>
                    <a:pt x="84" y="48"/>
                  </a:lnTo>
                  <a:lnTo>
                    <a:pt x="80" y="40"/>
                  </a:lnTo>
                  <a:lnTo>
                    <a:pt x="76" y="33"/>
                  </a:lnTo>
                  <a:lnTo>
                    <a:pt x="71" y="28"/>
                  </a:lnTo>
                  <a:lnTo>
                    <a:pt x="65" y="23"/>
                  </a:lnTo>
                  <a:lnTo>
                    <a:pt x="58" y="19"/>
                  </a:lnTo>
                  <a:lnTo>
                    <a:pt x="51" y="15"/>
                  </a:lnTo>
                  <a:lnTo>
                    <a:pt x="43" y="12"/>
                  </a:lnTo>
                  <a:lnTo>
                    <a:pt x="33" y="10"/>
                  </a:lnTo>
                  <a:lnTo>
                    <a:pt x="23" y="8"/>
                  </a:lnTo>
                  <a:lnTo>
                    <a:pt x="12" y="6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23692" fontAlgn="base">
                <a:spcBef>
                  <a:spcPct val="0"/>
                </a:spcBef>
                <a:spcAft>
                  <a:spcPct val="0"/>
                </a:spcAft>
              </a:pPr>
              <a:endParaRPr lang="en-US" sz="1621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60593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1236EFE-35C9-E822-5F63-F537BB84E1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344" y="1612847"/>
            <a:ext cx="11493678" cy="5038323"/>
          </a:xfrm>
          <a:ln w="38100">
            <a:solidFill>
              <a:schemeClr val="tx1"/>
            </a:solidFill>
          </a:ln>
        </p:spPr>
      </p:pic>
      <p:grpSp>
        <p:nvGrpSpPr>
          <p:cNvPr id="8" name="Group 17">
            <a:extLst>
              <a:ext uri="{FF2B5EF4-FFF2-40B4-BE49-F238E27FC236}">
                <a16:creationId xmlns:a16="http://schemas.microsoft.com/office/drawing/2014/main" id="{9BD79334-9914-59FB-51F6-1D89135D5D59}"/>
              </a:ext>
            </a:extLst>
          </p:cNvPr>
          <p:cNvGrpSpPr>
            <a:grpSpLocks/>
          </p:cNvGrpSpPr>
          <p:nvPr/>
        </p:nvGrpSpPr>
        <p:grpSpPr bwMode="auto">
          <a:xfrm>
            <a:off x="272144" y="248279"/>
            <a:ext cx="2930696" cy="851178"/>
            <a:chOff x="0" y="3794918"/>
            <a:chExt cx="5837237" cy="16002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7DB7A40-AFF4-937F-9A07-4144307BB5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794918"/>
              <a:ext cx="5837237" cy="1600201"/>
            </a:xfrm>
            <a:prstGeom prst="rect">
              <a:avLst/>
            </a:prstGeom>
            <a:solidFill>
              <a:schemeClr val="bg1"/>
            </a:solidFill>
            <a:ln w="57150" algn="ctr">
              <a:noFill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826252" fontAlgn="base">
                <a:spcBef>
                  <a:spcPct val="0"/>
                </a:spcBef>
                <a:spcAft>
                  <a:spcPct val="0"/>
                </a:spcAft>
              </a:pPr>
              <a:endParaRPr lang="en-US" sz="1626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10" name="Picture 15" descr="Full logo with no Background.jpg">
              <a:extLst>
                <a:ext uri="{FF2B5EF4-FFF2-40B4-BE49-F238E27FC236}">
                  <a16:creationId xmlns:a16="http://schemas.microsoft.com/office/drawing/2014/main" id="{3A6DE458-A003-89FD-03FF-BB7FE8BEC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037" y="3834543"/>
              <a:ext cx="5715000" cy="1484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C32D1DC-0E01-89C1-3E54-35A9434AD219}"/>
              </a:ext>
            </a:extLst>
          </p:cNvPr>
          <p:cNvSpPr txBox="1"/>
          <p:nvPr/>
        </p:nvSpPr>
        <p:spPr>
          <a:xfrm>
            <a:off x="1360715" y="1208314"/>
            <a:ext cx="5279572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Efflorescence on garage walls due to water intrusion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7790420-B8A3-700B-C952-A79AB980BFAE}"/>
              </a:ext>
            </a:extLst>
          </p:cNvPr>
          <p:cNvCxnSpPr>
            <a:stCxn id="14" idx="3"/>
          </p:cNvCxnSpPr>
          <p:nvPr/>
        </p:nvCxnSpPr>
        <p:spPr bwMode="auto">
          <a:xfrm>
            <a:off x="6640287" y="1685368"/>
            <a:ext cx="2394856" cy="1123146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B20B14E-E29D-7DB1-632F-F9D509F4853C}"/>
              </a:ext>
            </a:extLst>
          </p:cNvPr>
          <p:cNvCxnSpPr>
            <a:stCxn id="14" idx="2"/>
          </p:cNvCxnSpPr>
          <p:nvPr/>
        </p:nvCxnSpPr>
        <p:spPr bwMode="auto">
          <a:xfrm>
            <a:off x="4000501" y="2162421"/>
            <a:ext cx="136070" cy="2093893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AF75044-DCD5-3015-7DF3-148671C3C31E}"/>
              </a:ext>
            </a:extLst>
          </p:cNvPr>
          <p:cNvCxnSpPr>
            <a:cxnSpLocks/>
            <a:stCxn id="14" idx="2"/>
          </p:cNvCxnSpPr>
          <p:nvPr/>
        </p:nvCxnSpPr>
        <p:spPr bwMode="auto">
          <a:xfrm>
            <a:off x="4000501" y="2162421"/>
            <a:ext cx="2204356" cy="3062722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F5F1B8C-B93C-EB25-185F-8C1EDFDD30C2}"/>
              </a:ext>
            </a:extLst>
          </p:cNvPr>
          <p:cNvCxnSpPr>
            <a:stCxn id="14" idx="2"/>
          </p:cNvCxnSpPr>
          <p:nvPr/>
        </p:nvCxnSpPr>
        <p:spPr bwMode="auto">
          <a:xfrm flipH="1">
            <a:off x="3135086" y="2162421"/>
            <a:ext cx="865415" cy="2747036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99F28FF-7E01-E67F-5CDF-B62877B8F4DD}"/>
              </a:ext>
            </a:extLst>
          </p:cNvPr>
          <p:cNvCxnSpPr>
            <a:stCxn id="14" idx="2"/>
          </p:cNvCxnSpPr>
          <p:nvPr/>
        </p:nvCxnSpPr>
        <p:spPr bwMode="auto">
          <a:xfrm flipH="1">
            <a:off x="1817914" y="2162421"/>
            <a:ext cx="2182587" cy="1397208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46F0D55-CE80-1D8F-A62A-784356297215}"/>
              </a:ext>
            </a:extLst>
          </p:cNvPr>
          <p:cNvCxnSpPr>
            <a:stCxn id="14" idx="2"/>
          </p:cNvCxnSpPr>
          <p:nvPr/>
        </p:nvCxnSpPr>
        <p:spPr bwMode="auto">
          <a:xfrm>
            <a:off x="4000501" y="2162421"/>
            <a:ext cx="2258785" cy="559008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F294FDC-5591-95F5-D6B9-7ADA218AFD14}"/>
              </a:ext>
            </a:extLst>
          </p:cNvPr>
          <p:cNvGrpSpPr>
            <a:grpSpLocks/>
          </p:cNvGrpSpPr>
          <p:nvPr/>
        </p:nvGrpSpPr>
        <p:grpSpPr bwMode="auto">
          <a:xfrm>
            <a:off x="9962923" y="5406004"/>
            <a:ext cx="1332845" cy="1058267"/>
            <a:chOff x="7970838" y="5853113"/>
            <a:chExt cx="1631950" cy="1327150"/>
          </a:xfrm>
        </p:grpSpPr>
        <p:sp>
          <p:nvSpPr>
            <p:cNvPr id="18" name="AutoShape 7">
              <a:extLst>
                <a:ext uri="{FF2B5EF4-FFF2-40B4-BE49-F238E27FC236}">
                  <a16:creationId xmlns:a16="http://schemas.microsoft.com/office/drawing/2014/main" id="{8C3B6F1D-6933-743C-1903-9F168E9A5E9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970838" y="5853113"/>
              <a:ext cx="1631950" cy="1327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  <a:scene3d>
              <a:camera prst="isometricLeftDown"/>
              <a:lightRig rig="threePt" dir="t"/>
            </a:scene3d>
          </p:spPr>
          <p:txBody>
            <a:bodyPr/>
            <a:lstStyle/>
            <a:p>
              <a:pPr defTabSz="82369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2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03F8B4C2-131C-97ED-87F4-B79E2087B5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70838" y="5853113"/>
              <a:ext cx="815975" cy="1204913"/>
            </a:xfrm>
            <a:custGeom>
              <a:avLst/>
              <a:gdLst>
                <a:gd name="T0" fmla="*/ 2147483647 w 514"/>
                <a:gd name="T1" fmla="*/ 2147483647 h 759"/>
                <a:gd name="T2" fmla="*/ 2147483647 w 514"/>
                <a:gd name="T3" fmla="*/ 2147483647 h 759"/>
                <a:gd name="T4" fmla="*/ 2147483647 w 514"/>
                <a:gd name="T5" fmla="*/ 2147483647 h 759"/>
                <a:gd name="T6" fmla="*/ 2147483647 w 514"/>
                <a:gd name="T7" fmla="*/ 2147483647 h 759"/>
                <a:gd name="T8" fmla="*/ 2147483647 w 514"/>
                <a:gd name="T9" fmla="*/ 2147483647 h 759"/>
                <a:gd name="T10" fmla="*/ 2147483647 w 514"/>
                <a:gd name="T11" fmla="*/ 2147483647 h 759"/>
                <a:gd name="T12" fmla="*/ 2147483647 w 514"/>
                <a:gd name="T13" fmla="*/ 2147483647 h 759"/>
                <a:gd name="T14" fmla="*/ 2147483647 w 514"/>
                <a:gd name="T15" fmla="*/ 2147483647 h 759"/>
                <a:gd name="T16" fmla="*/ 2147483647 w 514"/>
                <a:gd name="T17" fmla="*/ 2147483647 h 759"/>
                <a:gd name="T18" fmla="*/ 2147483647 w 514"/>
                <a:gd name="T19" fmla="*/ 2147483647 h 759"/>
                <a:gd name="T20" fmla="*/ 2147483647 w 514"/>
                <a:gd name="T21" fmla="*/ 2147483647 h 759"/>
                <a:gd name="T22" fmla="*/ 2147483647 w 514"/>
                <a:gd name="T23" fmla="*/ 2147483647 h 759"/>
                <a:gd name="T24" fmla="*/ 2147483647 w 514"/>
                <a:gd name="T25" fmla="*/ 2147483647 h 759"/>
                <a:gd name="T26" fmla="*/ 2147483647 w 514"/>
                <a:gd name="T27" fmla="*/ 2147483647 h 759"/>
                <a:gd name="T28" fmla="*/ 2147483647 w 514"/>
                <a:gd name="T29" fmla="*/ 2147483647 h 759"/>
                <a:gd name="T30" fmla="*/ 2147483647 w 514"/>
                <a:gd name="T31" fmla="*/ 2147483647 h 759"/>
                <a:gd name="T32" fmla="*/ 2147483647 w 514"/>
                <a:gd name="T33" fmla="*/ 2147483647 h 759"/>
                <a:gd name="T34" fmla="*/ 2147483647 w 514"/>
                <a:gd name="T35" fmla="*/ 2147483647 h 759"/>
                <a:gd name="T36" fmla="*/ 2147483647 w 514"/>
                <a:gd name="T37" fmla="*/ 2147483647 h 759"/>
                <a:gd name="T38" fmla="*/ 2147483647 w 514"/>
                <a:gd name="T39" fmla="*/ 0 h 759"/>
                <a:gd name="T40" fmla="*/ 2147483647 w 514"/>
                <a:gd name="T41" fmla="*/ 2147483647 h 759"/>
                <a:gd name="T42" fmla="*/ 2147483647 w 514"/>
                <a:gd name="T43" fmla="*/ 2147483647 h 759"/>
                <a:gd name="T44" fmla="*/ 2147483647 w 514"/>
                <a:gd name="T45" fmla="*/ 2147483647 h 759"/>
                <a:gd name="T46" fmla="*/ 2147483647 w 514"/>
                <a:gd name="T47" fmla="*/ 2147483647 h 759"/>
                <a:gd name="T48" fmla="*/ 2147483647 w 514"/>
                <a:gd name="T49" fmla="*/ 2147483647 h 759"/>
                <a:gd name="T50" fmla="*/ 2147483647 w 514"/>
                <a:gd name="T51" fmla="*/ 2147483647 h 759"/>
                <a:gd name="T52" fmla="*/ 2147483647 w 514"/>
                <a:gd name="T53" fmla="*/ 2147483647 h 759"/>
                <a:gd name="T54" fmla="*/ 2147483647 w 514"/>
                <a:gd name="T55" fmla="*/ 2147483647 h 759"/>
                <a:gd name="T56" fmla="*/ 2147483647 w 514"/>
                <a:gd name="T57" fmla="*/ 2147483647 h 759"/>
                <a:gd name="T58" fmla="*/ 2147483647 w 514"/>
                <a:gd name="T59" fmla="*/ 2147483647 h 759"/>
                <a:gd name="T60" fmla="*/ 2147483647 w 514"/>
                <a:gd name="T61" fmla="*/ 2147483647 h 759"/>
                <a:gd name="T62" fmla="*/ 2147483647 w 514"/>
                <a:gd name="T63" fmla="*/ 2147483647 h 759"/>
                <a:gd name="T64" fmla="*/ 2147483647 w 514"/>
                <a:gd name="T65" fmla="*/ 2147483647 h 759"/>
                <a:gd name="T66" fmla="*/ 2147483647 w 514"/>
                <a:gd name="T67" fmla="*/ 2147483647 h 759"/>
                <a:gd name="T68" fmla="*/ 2147483647 w 514"/>
                <a:gd name="T69" fmla="*/ 2147483647 h 759"/>
                <a:gd name="T70" fmla="*/ 2147483647 w 514"/>
                <a:gd name="T71" fmla="*/ 2147483647 h 759"/>
                <a:gd name="T72" fmla="*/ 2147483647 w 514"/>
                <a:gd name="T73" fmla="*/ 2147483647 h 759"/>
                <a:gd name="T74" fmla="*/ 2147483647 w 514"/>
                <a:gd name="T75" fmla="*/ 2147483647 h 759"/>
                <a:gd name="T76" fmla="*/ 2147483647 w 514"/>
                <a:gd name="T77" fmla="*/ 2147483647 h 759"/>
                <a:gd name="T78" fmla="*/ 2147483647 w 514"/>
                <a:gd name="T79" fmla="*/ 2147483647 h 759"/>
                <a:gd name="T80" fmla="*/ 2147483647 w 514"/>
                <a:gd name="T81" fmla="*/ 2147483647 h 759"/>
                <a:gd name="T82" fmla="*/ 2147483647 w 514"/>
                <a:gd name="T83" fmla="*/ 2147483647 h 759"/>
                <a:gd name="T84" fmla="*/ 2147483647 w 514"/>
                <a:gd name="T85" fmla="*/ 2147483647 h 759"/>
                <a:gd name="T86" fmla="*/ 2147483647 w 514"/>
                <a:gd name="T87" fmla="*/ 2147483647 h 759"/>
                <a:gd name="T88" fmla="*/ 2147483647 w 514"/>
                <a:gd name="T89" fmla="*/ 2147483647 h 759"/>
                <a:gd name="T90" fmla="*/ 2147483647 w 514"/>
                <a:gd name="T91" fmla="*/ 2147483647 h 759"/>
                <a:gd name="T92" fmla="*/ 2147483647 w 514"/>
                <a:gd name="T93" fmla="*/ 2147483647 h 759"/>
                <a:gd name="T94" fmla="*/ 2147483647 w 514"/>
                <a:gd name="T95" fmla="*/ 2147483647 h 759"/>
                <a:gd name="T96" fmla="*/ 2147483647 w 514"/>
                <a:gd name="T97" fmla="*/ 2147483647 h 759"/>
                <a:gd name="T98" fmla="*/ 2147483647 w 514"/>
                <a:gd name="T99" fmla="*/ 2147483647 h 759"/>
                <a:gd name="T100" fmla="*/ 2147483647 w 514"/>
                <a:gd name="T101" fmla="*/ 2147483647 h 759"/>
                <a:gd name="T102" fmla="*/ 2147483647 w 514"/>
                <a:gd name="T103" fmla="*/ 2147483647 h 759"/>
                <a:gd name="T104" fmla="*/ 2147483647 w 514"/>
                <a:gd name="T105" fmla="*/ 2147483647 h 759"/>
                <a:gd name="T106" fmla="*/ 2147483647 w 514"/>
                <a:gd name="T107" fmla="*/ 2147483647 h 759"/>
                <a:gd name="T108" fmla="*/ 2147483647 w 514"/>
                <a:gd name="T109" fmla="*/ 2147483647 h 759"/>
                <a:gd name="T110" fmla="*/ 2147483647 w 514"/>
                <a:gd name="T111" fmla="*/ 2147483647 h 759"/>
                <a:gd name="T112" fmla="*/ 2147483647 w 514"/>
                <a:gd name="T113" fmla="*/ 2147483647 h 759"/>
                <a:gd name="T114" fmla="*/ 2147483647 w 514"/>
                <a:gd name="T115" fmla="*/ 2147483647 h 759"/>
                <a:gd name="T116" fmla="*/ 2147483647 w 514"/>
                <a:gd name="T117" fmla="*/ 2147483647 h 759"/>
                <a:gd name="T118" fmla="*/ 2147483647 w 514"/>
                <a:gd name="T119" fmla="*/ 2147483647 h 759"/>
                <a:gd name="T120" fmla="*/ 2147483647 w 514"/>
                <a:gd name="T121" fmla="*/ 2147483647 h 759"/>
                <a:gd name="T122" fmla="*/ 2147483647 w 514"/>
                <a:gd name="T123" fmla="*/ 2147483647 h 75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14"/>
                <a:gd name="T187" fmla="*/ 0 h 759"/>
                <a:gd name="T188" fmla="*/ 514 w 514"/>
                <a:gd name="T189" fmla="*/ 759 h 75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14" h="759">
                  <a:moveTo>
                    <a:pt x="205" y="330"/>
                  </a:moveTo>
                  <a:lnTo>
                    <a:pt x="192" y="331"/>
                  </a:lnTo>
                  <a:lnTo>
                    <a:pt x="179" y="333"/>
                  </a:lnTo>
                  <a:lnTo>
                    <a:pt x="166" y="335"/>
                  </a:lnTo>
                  <a:lnTo>
                    <a:pt x="155" y="339"/>
                  </a:lnTo>
                  <a:lnTo>
                    <a:pt x="143" y="344"/>
                  </a:lnTo>
                  <a:lnTo>
                    <a:pt x="133" y="350"/>
                  </a:lnTo>
                  <a:lnTo>
                    <a:pt x="123" y="357"/>
                  </a:lnTo>
                  <a:lnTo>
                    <a:pt x="114" y="366"/>
                  </a:lnTo>
                  <a:lnTo>
                    <a:pt x="106" y="375"/>
                  </a:lnTo>
                  <a:lnTo>
                    <a:pt x="98" y="386"/>
                  </a:lnTo>
                  <a:lnTo>
                    <a:pt x="91" y="398"/>
                  </a:lnTo>
                  <a:lnTo>
                    <a:pt x="85" y="411"/>
                  </a:lnTo>
                  <a:lnTo>
                    <a:pt x="80" y="425"/>
                  </a:lnTo>
                  <a:lnTo>
                    <a:pt x="76" y="440"/>
                  </a:lnTo>
                  <a:lnTo>
                    <a:pt x="72" y="457"/>
                  </a:lnTo>
                  <a:lnTo>
                    <a:pt x="70" y="474"/>
                  </a:lnTo>
                  <a:lnTo>
                    <a:pt x="69" y="493"/>
                  </a:lnTo>
                  <a:lnTo>
                    <a:pt x="68" y="514"/>
                  </a:lnTo>
                  <a:lnTo>
                    <a:pt x="69" y="534"/>
                  </a:lnTo>
                  <a:lnTo>
                    <a:pt x="70" y="553"/>
                  </a:lnTo>
                  <a:lnTo>
                    <a:pt x="74" y="571"/>
                  </a:lnTo>
                  <a:lnTo>
                    <a:pt x="78" y="588"/>
                  </a:lnTo>
                  <a:lnTo>
                    <a:pt x="83" y="604"/>
                  </a:lnTo>
                  <a:lnTo>
                    <a:pt x="90" y="618"/>
                  </a:lnTo>
                  <a:lnTo>
                    <a:pt x="97" y="632"/>
                  </a:lnTo>
                  <a:lnTo>
                    <a:pt x="105" y="645"/>
                  </a:lnTo>
                  <a:lnTo>
                    <a:pt x="114" y="656"/>
                  </a:lnTo>
                  <a:lnTo>
                    <a:pt x="123" y="667"/>
                  </a:lnTo>
                  <a:lnTo>
                    <a:pt x="133" y="677"/>
                  </a:lnTo>
                  <a:lnTo>
                    <a:pt x="144" y="685"/>
                  </a:lnTo>
                  <a:lnTo>
                    <a:pt x="155" y="693"/>
                  </a:lnTo>
                  <a:lnTo>
                    <a:pt x="166" y="699"/>
                  </a:lnTo>
                  <a:lnTo>
                    <a:pt x="178" y="705"/>
                  </a:lnTo>
                  <a:lnTo>
                    <a:pt x="190" y="709"/>
                  </a:lnTo>
                  <a:lnTo>
                    <a:pt x="202" y="713"/>
                  </a:lnTo>
                  <a:lnTo>
                    <a:pt x="214" y="715"/>
                  </a:lnTo>
                  <a:lnTo>
                    <a:pt x="226" y="716"/>
                  </a:lnTo>
                  <a:lnTo>
                    <a:pt x="238" y="717"/>
                  </a:lnTo>
                  <a:lnTo>
                    <a:pt x="252" y="716"/>
                  </a:lnTo>
                  <a:lnTo>
                    <a:pt x="265" y="714"/>
                  </a:lnTo>
                  <a:lnTo>
                    <a:pt x="278" y="710"/>
                  </a:lnTo>
                  <a:lnTo>
                    <a:pt x="292" y="705"/>
                  </a:lnTo>
                  <a:lnTo>
                    <a:pt x="306" y="698"/>
                  </a:lnTo>
                  <a:lnTo>
                    <a:pt x="320" y="690"/>
                  </a:lnTo>
                  <a:lnTo>
                    <a:pt x="336" y="680"/>
                  </a:lnTo>
                  <a:lnTo>
                    <a:pt x="352" y="670"/>
                  </a:lnTo>
                  <a:lnTo>
                    <a:pt x="352" y="397"/>
                  </a:lnTo>
                  <a:lnTo>
                    <a:pt x="342" y="387"/>
                  </a:lnTo>
                  <a:lnTo>
                    <a:pt x="332" y="378"/>
                  </a:lnTo>
                  <a:lnTo>
                    <a:pt x="320" y="370"/>
                  </a:lnTo>
                  <a:lnTo>
                    <a:pt x="309" y="361"/>
                  </a:lnTo>
                  <a:lnTo>
                    <a:pt x="296" y="354"/>
                  </a:lnTo>
                  <a:lnTo>
                    <a:pt x="283" y="347"/>
                  </a:lnTo>
                  <a:lnTo>
                    <a:pt x="268" y="342"/>
                  </a:lnTo>
                  <a:lnTo>
                    <a:pt x="254" y="337"/>
                  </a:lnTo>
                  <a:lnTo>
                    <a:pt x="238" y="333"/>
                  </a:lnTo>
                  <a:lnTo>
                    <a:pt x="222" y="331"/>
                  </a:lnTo>
                  <a:lnTo>
                    <a:pt x="205" y="330"/>
                  </a:lnTo>
                  <a:close/>
                  <a:moveTo>
                    <a:pt x="329" y="0"/>
                  </a:moveTo>
                  <a:lnTo>
                    <a:pt x="422" y="0"/>
                  </a:lnTo>
                  <a:lnTo>
                    <a:pt x="422" y="16"/>
                  </a:lnTo>
                  <a:lnTo>
                    <a:pt x="421" y="31"/>
                  </a:lnTo>
                  <a:lnTo>
                    <a:pt x="421" y="47"/>
                  </a:lnTo>
                  <a:lnTo>
                    <a:pt x="420" y="62"/>
                  </a:lnTo>
                  <a:lnTo>
                    <a:pt x="420" y="76"/>
                  </a:lnTo>
                  <a:lnTo>
                    <a:pt x="420" y="88"/>
                  </a:lnTo>
                  <a:lnTo>
                    <a:pt x="420" y="656"/>
                  </a:lnTo>
                  <a:lnTo>
                    <a:pt x="420" y="668"/>
                  </a:lnTo>
                  <a:lnTo>
                    <a:pt x="421" y="678"/>
                  </a:lnTo>
                  <a:lnTo>
                    <a:pt x="423" y="687"/>
                  </a:lnTo>
                  <a:lnTo>
                    <a:pt x="426" y="694"/>
                  </a:lnTo>
                  <a:lnTo>
                    <a:pt x="429" y="700"/>
                  </a:lnTo>
                  <a:lnTo>
                    <a:pt x="434" y="705"/>
                  </a:lnTo>
                  <a:lnTo>
                    <a:pt x="439" y="709"/>
                  </a:lnTo>
                  <a:lnTo>
                    <a:pt x="446" y="711"/>
                  </a:lnTo>
                  <a:lnTo>
                    <a:pt x="454" y="712"/>
                  </a:lnTo>
                  <a:lnTo>
                    <a:pt x="463" y="712"/>
                  </a:lnTo>
                  <a:lnTo>
                    <a:pt x="474" y="712"/>
                  </a:lnTo>
                  <a:lnTo>
                    <a:pt x="485" y="710"/>
                  </a:lnTo>
                  <a:lnTo>
                    <a:pt x="499" y="707"/>
                  </a:lnTo>
                  <a:lnTo>
                    <a:pt x="513" y="703"/>
                  </a:lnTo>
                  <a:lnTo>
                    <a:pt x="514" y="703"/>
                  </a:lnTo>
                  <a:lnTo>
                    <a:pt x="514" y="704"/>
                  </a:lnTo>
                  <a:lnTo>
                    <a:pt x="514" y="707"/>
                  </a:lnTo>
                  <a:lnTo>
                    <a:pt x="513" y="707"/>
                  </a:lnTo>
                  <a:lnTo>
                    <a:pt x="505" y="712"/>
                  </a:lnTo>
                  <a:lnTo>
                    <a:pt x="496" y="716"/>
                  </a:lnTo>
                  <a:lnTo>
                    <a:pt x="475" y="726"/>
                  </a:lnTo>
                  <a:lnTo>
                    <a:pt x="464" y="731"/>
                  </a:lnTo>
                  <a:lnTo>
                    <a:pt x="453" y="736"/>
                  </a:lnTo>
                  <a:lnTo>
                    <a:pt x="442" y="741"/>
                  </a:lnTo>
                  <a:lnTo>
                    <a:pt x="431" y="745"/>
                  </a:lnTo>
                  <a:lnTo>
                    <a:pt x="420" y="749"/>
                  </a:lnTo>
                  <a:lnTo>
                    <a:pt x="410" y="753"/>
                  </a:lnTo>
                  <a:lnTo>
                    <a:pt x="401" y="755"/>
                  </a:lnTo>
                  <a:lnTo>
                    <a:pt x="392" y="758"/>
                  </a:lnTo>
                  <a:lnTo>
                    <a:pt x="385" y="759"/>
                  </a:lnTo>
                  <a:lnTo>
                    <a:pt x="379" y="759"/>
                  </a:lnTo>
                  <a:lnTo>
                    <a:pt x="374" y="758"/>
                  </a:lnTo>
                  <a:lnTo>
                    <a:pt x="370" y="756"/>
                  </a:lnTo>
                  <a:lnTo>
                    <a:pt x="367" y="751"/>
                  </a:lnTo>
                  <a:lnTo>
                    <a:pt x="364" y="745"/>
                  </a:lnTo>
                  <a:lnTo>
                    <a:pt x="361" y="738"/>
                  </a:lnTo>
                  <a:lnTo>
                    <a:pt x="358" y="730"/>
                  </a:lnTo>
                  <a:lnTo>
                    <a:pt x="356" y="721"/>
                  </a:lnTo>
                  <a:lnTo>
                    <a:pt x="355" y="712"/>
                  </a:lnTo>
                  <a:lnTo>
                    <a:pt x="353" y="702"/>
                  </a:lnTo>
                  <a:lnTo>
                    <a:pt x="352" y="693"/>
                  </a:lnTo>
                  <a:lnTo>
                    <a:pt x="352" y="684"/>
                  </a:lnTo>
                  <a:lnTo>
                    <a:pt x="333" y="698"/>
                  </a:lnTo>
                  <a:lnTo>
                    <a:pt x="315" y="711"/>
                  </a:lnTo>
                  <a:lnTo>
                    <a:pt x="298" y="722"/>
                  </a:lnTo>
                  <a:lnTo>
                    <a:pt x="280" y="732"/>
                  </a:lnTo>
                  <a:lnTo>
                    <a:pt x="264" y="740"/>
                  </a:lnTo>
                  <a:lnTo>
                    <a:pt x="247" y="746"/>
                  </a:lnTo>
                  <a:lnTo>
                    <a:pt x="231" y="751"/>
                  </a:lnTo>
                  <a:lnTo>
                    <a:pt x="216" y="754"/>
                  </a:lnTo>
                  <a:lnTo>
                    <a:pt x="201" y="757"/>
                  </a:lnTo>
                  <a:lnTo>
                    <a:pt x="186" y="757"/>
                  </a:lnTo>
                  <a:lnTo>
                    <a:pt x="169" y="756"/>
                  </a:lnTo>
                  <a:lnTo>
                    <a:pt x="152" y="754"/>
                  </a:lnTo>
                  <a:lnTo>
                    <a:pt x="136" y="749"/>
                  </a:lnTo>
                  <a:lnTo>
                    <a:pt x="120" y="743"/>
                  </a:lnTo>
                  <a:lnTo>
                    <a:pt x="104" y="736"/>
                  </a:lnTo>
                  <a:lnTo>
                    <a:pt x="89" y="727"/>
                  </a:lnTo>
                  <a:lnTo>
                    <a:pt x="75" y="716"/>
                  </a:lnTo>
                  <a:lnTo>
                    <a:pt x="63" y="704"/>
                  </a:lnTo>
                  <a:lnTo>
                    <a:pt x="50" y="691"/>
                  </a:lnTo>
                  <a:lnTo>
                    <a:pt x="39" y="677"/>
                  </a:lnTo>
                  <a:lnTo>
                    <a:pt x="30" y="662"/>
                  </a:lnTo>
                  <a:lnTo>
                    <a:pt x="21" y="645"/>
                  </a:lnTo>
                  <a:lnTo>
                    <a:pt x="14" y="628"/>
                  </a:lnTo>
                  <a:lnTo>
                    <a:pt x="8" y="610"/>
                  </a:lnTo>
                  <a:lnTo>
                    <a:pt x="3" y="591"/>
                  </a:lnTo>
                  <a:lnTo>
                    <a:pt x="1" y="571"/>
                  </a:lnTo>
                  <a:lnTo>
                    <a:pt x="0" y="550"/>
                  </a:lnTo>
                  <a:lnTo>
                    <a:pt x="1" y="531"/>
                  </a:lnTo>
                  <a:lnTo>
                    <a:pt x="3" y="512"/>
                  </a:lnTo>
                  <a:lnTo>
                    <a:pt x="7" y="493"/>
                  </a:lnTo>
                  <a:lnTo>
                    <a:pt x="13" y="475"/>
                  </a:lnTo>
                  <a:lnTo>
                    <a:pt x="20" y="457"/>
                  </a:lnTo>
                  <a:lnTo>
                    <a:pt x="28" y="440"/>
                  </a:lnTo>
                  <a:lnTo>
                    <a:pt x="37" y="423"/>
                  </a:lnTo>
                  <a:lnTo>
                    <a:pt x="48" y="407"/>
                  </a:lnTo>
                  <a:lnTo>
                    <a:pt x="60" y="392"/>
                  </a:lnTo>
                  <a:lnTo>
                    <a:pt x="73" y="378"/>
                  </a:lnTo>
                  <a:lnTo>
                    <a:pt x="87" y="364"/>
                  </a:lnTo>
                  <a:lnTo>
                    <a:pt x="103" y="352"/>
                  </a:lnTo>
                  <a:lnTo>
                    <a:pt x="119" y="341"/>
                  </a:lnTo>
                  <a:lnTo>
                    <a:pt x="136" y="331"/>
                  </a:lnTo>
                  <a:lnTo>
                    <a:pt x="154" y="323"/>
                  </a:lnTo>
                  <a:lnTo>
                    <a:pt x="172" y="316"/>
                  </a:lnTo>
                  <a:lnTo>
                    <a:pt x="192" y="310"/>
                  </a:lnTo>
                  <a:lnTo>
                    <a:pt x="212" y="306"/>
                  </a:lnTo>
                  <a:lnTo>
                    <a:pt x="233" y="303"/>
                  </a:lnTo>
                  <a:lnTo>
                    <a:pt x="254" y="302"/>
                  </a:lnTo>
                  <a:lnTo>
                    <a:pt x="275" y="303"/>
                  </a:lnTo>
                  <a:lnTo>
                    <a:pt x="295" y="305"/>
                  </a:lnTo>
                  <a:lnTo>
                    <a:pt x="315" y="308"/>
                  </a:lnTo>
                  <a:lnTo>
                    <a:pt x="334" y="311"/>
                  </a:lnTo>
                  <a:lnTo>
                    <a:pt x="353" y="316"/>
                  </a:lnTo>
                  <a:lnTo>
                    <a:pt x="353" y="104"/>
                  </a:lnTo>
                  <a:lnTo>
                    <a:pt x="353" y="88"/>
                  </a:lnTo>
                  <a:lnTo>
                    <a:pt x="352" y="74"/>
                  </a:lnTo>
                  <a:lnTo>
                    <a:pt x="351" y="62"/>
                  </a:lnTo>
                  <a:lnTo>
                    <a:pt x="348" y="52"/>
                  </a:lnTo>
                  <a:lnTo>
                    <a:pt x="345" y="44"/>
                  </a:lnTo>
                  <a:lnTo>
                    <a:pt x="342" y="37"/>
                  </a:lnTo>
                  <a:lnTo>
                    <a:pt x="337" y="31"/>
                  </a:lnTo>
                  <a:lnTo>
                    <a:pt x="332" y="28"/>
                  </a:lnTo>
                  <a:lnTo>
                    <a:pt x="325" y="25"/>
                  </a:lnTo>
                  <a:lnTo>
                    <a:pt x="317" y="24"/>
                  </a:lnTo>
                  <a:lnTo>
                    <a:pt x="309" y="25"/>
                  </a:lnTo>
                  <a:lnTo>
                    <a:pt x="299" y="26"/>
                  </a:lnTo>
                  <a:lnTo>
                    <a:pt x="288" y="29"/>
                  </a:lnTo>
                  <a:lnTo>
                    <a:pt x="275" y="32"/>
                  </a:lnTo>
                  <a:lnTo>
                    <a:pt x="275" y="31"/>
                  </a:lnTo>
                  <a:lnTo>
                    <a:pt x="276" y="30"/>
                  </a:lnTo>
                  <a:lnTo>
                    <a:pt x="277" y="29"/>
                  </a:lnTo>
                  <a:lnTo>
                    <a:pt x="289" y="22"/>
                  </a:lnTo>
                  <a:lnTo>
                    <a:pt x="302" y="16"/>
                  </a:lnTo>
                  <a:lnTo>
                    <a:pt x="315" y="8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23692" fontAlgn="base">
                <a:spcBef>
                  <a:spcPct val="0"/>
                </a:spcBef>
                <a:spcAft>
                  <a:spcPct val="0"/>
                </a:spcAft>
              </a:pPr>
              <a:endParaRPr lang="en-US" sz="1621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DEF9162F-6E9B-13D0-8181-7BE27FDEB2B4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7588" y="6084888"/>
              <a:ext cx="958850" cy="1095375"/>
            </a:xfrm>
            <a:custGeom>
              <a:avLst/>
              <a:gdLst>
                <a:gd name="T0" fmla="*/ 2147483647 w 604"/>
                <a:gd name="T1" fmla="*/ 2147483647 h 690"/>
                <a:gd name="T2" fmla="*/ 2147483647 w 604"/>
                <a:gd name="T3" fmla="*/ 2147483647 h 690"/>
                <a:gd name="T4" fmla="*/ 2147483647 w 604"/>
                <a:gd name="T5" fmla="*/ 2147483647 h 690"/>
                <a:gd name="T6" fmla="*/ 2147483647 w 604"/>
                <a:gd name="T7" fmla="*/ 2147483647 h 690"/>
                <a:gd name="T8" fmla="*/ 2147483647 w 604"/>
                <a:gd name="T9" fmla="*/ 0 h 690"/>
                <a:gd name="T10" fmla="*/ 2147483647 w 604"/>
                <a:gd name="T11" fmla="*/ 2147483647 h 690"/>
                <a:gd name="T12" fmla="*/ 2147483647 w 604"/>
                <a:gd name="T13" fmla="*/ 2147483647 h 690"/>
                <a:gd name="T14" fmla="*/ 2147483647 w 604"/>
                <a:gd name="T15" fmla="*/ 2147483647 h 690"/>
                <a:gd name="T16" fmla="*/ 2147483647 w 604"/>
                <a:gd name="T17" fmla="*/ 2147483647 h 690"/>
                <a:gd name="T18" fmla="*/ 2147483647 w 604"/>
                <a:gd name="T19" fmla="*/ 2147483647 h 690"/>
                <a:gd name="T20" fmla="*/ 2147483647 w 604"/>
                <a:gd name="T21" fmla="*/ 2147483647 h 690"/>
                <a:gd name="T22" fmla="*/ 2147483647 w 604"/>
                <a:gd name="T23" fmla="*/ 2147483647 h 690"/>
                <a:gd name="T24" fmla="*/ 2147483647 w 604"/>
                <a:gd name="T25" fmla="*/ 2147483647 h 690"/>
                <a:gd name="T26" fmla="*/ 2147483647 w 604"/>
                <a:gd name="T27" fmla="*/ 2147483647 h 690"/>
                <a:gd name="T28" fmla="*/ 2147483647 w 604"/>
                <a:gd name="T29" fmla="*/ 2147483647 h 690"/>
                <a:gd name="T30" fmla="*/ 2147483647 w 604"/>
                <a:gd name="T31" fmla="*/ 2147483647 h 690"/>
                <a:gd name="T32" fmla="*/ 2147483647 w 604"/>
                <a:gd name="T33" fmla="*/ 2147483647 h 690"/>
                <a:gd name="T34" fmla="*/ 2147483647 w 604"/>
                <a:gd name="T35" fmla="*/ 2147483647 h 690"/>
                <a:gd name="T36" fmla="*/ 2147483647 w 604"/>
                <a:gd name="T37" fmla="*/ 2147483647 h 690"/>
                <a:gd name="T38" fmla="*/ 2147483647 w 604"/>
                <a:gd name="T39" fmla="*/ 2147483647 h 690"/>
                <a:gd name="T40" fmla="*/ 2147483647 w 604"/>
                <a:gd name="T41" fmla="*/ 2147483647 h 690"/>
                <a:gd name="T42" fmla="*/ 2147483647 w 604"/>
                <a:gd name="T43" fmla="*/ 2147483647 h 690"/>
                <a:gd name="T44" fmla="*/ 2147483647 w 604"/>
                <a:gd name="T45" fmla="*/ 2147483647 h 690"/>
                <a:gd name="T46" fmla="*/ 2147483647 w 604"/>
                <a:gd name="T47" fmla="*/ 2147483647 h 690"/>
                <a:gd name="T48" fmla="*/ 2147483647 w 604"/>
                <a:gd name="T49" fmla="*/ 2147483647 h 690"/>
                <a:gd name="T50" fmla="*/ 2147483647 w 604"/>
                <a:gd name="T51" fmla="*/ 2147483647 h 690"/>
                <a:gd name="T52" fmla="*/ 2147483647 w 604"/>
                <a:gd name="T53" fmla="*/ 2147483647 h 690"/>
                <a:gd name="T54" fmla="*/ 2147483647 w 604"/>
                <a:gd name="T55" fmla="*/ 2147483647 h 690"/>
                <a:gd name="T56" fmla="*/ 2147483647 w 604"/>
                <a:gd name="T57" fmla="*/ 2147483647 h 690"/>
                <a:gd name="T58" fmla="*/ 2147483647 w 604"/>
                <a:gd name="T59" fmla="*/ 2147483647 h 690"/>
                <a:gd name="T60" fmla="*/ 2147483647 w 604"/>
                <a:gd name="T61" fmla="*/ 2147483647 h 690"/>
                <a:gd name="T62" fmla="*/ 2147483647 w 604"/>
                <a:gd name="T63" fmla="*/ 2147483647 h 690"/>
                <a:gd name="T64" fmla="*/ 2147483647 w 604"/>
                <a:gd name="T65" fmla="*/ 2147483647 h 690"/>
                <a:gd name="T66" fmla="*/ 2147483647 w 604"/>
                <a:gd name="T67" fmla="*/ 2147483647 h 690"/>
                <a:gd name="T68" fmla="*/ 2147483647 w 604"/>
                <a:gd name="T69" fmla="*/ 2147483647 h 690"/>
                <a:gd name="T70" fmla="*/ 2147483647 w 604"/>
                <a:gd name="T71" fmla="*/ 2147483647 h 690"/>
                <a:gd name="T72" fmla="*/ 2147483647 w 604"/>
                <a:gd name="T73" fmla="*/ 2147483647 h 690"/>
                <a:gd name="T74" fmla="*/ 2147483647 w 604"/>
                <a:gd name="T75" fmla="*/ 2147483647 h 690"/>
                <a:gd name="T76" fmla="*/ 2147483647 w 604"/>
                <a:gd name="T77" fmla="*/ 2147483647 h 690"/>
                <a:gd name="T78" fmla="*/ 2147483647 w 604"/>
                <a:gd name="T79" fmla="*/ 2147483647 h 690"/>
                <a:gd name="T80" fmla="*/ 2147483647 w 604"/>
                <a:gd name="T81" fmla="*/ 2147483647 h 690"/>
                <a:gd name="T82" fmla="*/ 2147483647 w 604"/>
                <a:gd name="T83" fmla="*/ 2147483647 h 690"/>
                <a:gd name="T84" fmla="*/ 2147483647 w 604"/>
                <a:gd name="T85" fmla="*/ 2147483647 h 690"/>
                <a:gd name="T86" fmla="*/ 2147483647 w 604"/>
                <a:gd name="T87" fmla="*/ 2147483647 h 690"/>
                <a:gd name="T88" fmla="*/ 2147483647 w 604"/>
                <a:gd name="T89" fmla="*/ 2147483647 h 690"/>
                <a:gd name="T90" fmla="*/ 2147483647 w 604"/>
                <a:gd name="T91" fmla="*/ 2147483647 h 690"/>
                <a:gd name="T92" fmla="*/ 2147483647 w 604"/>
                <a:gd name="T93" fmla="*/ 2147483647 h 690"/>
                <a:gd name="T94" fmla="*/ 2147483647 w 604"/>
                <a:gd name="T95" fmla="*/ 2147483647 h 690"/>
                <a:gd name="T96" fmla="*/ 2147483647 w 604"/>
                <a:gd name="T97" fmla="*/ 2147483647 h 690"/>
                <a:gd name="T98" fmla="*/ 2147483647 w 604"/>
                <a:gd name="T99" fmla="*/ 2147483647 h 69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604"/>
                <a:gd name="T151" fmla="*/ 0 h 690"/>
                <a:gd name="T152" fmla="*/ 604 w 604"/>
                <a:gd name="T153" fmla="*/ 690 h 69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604" h="690">
                  <a:moveTo>
                    <a:pt x="0" y="0"/>
                  </a:moveTo>
                  <a:lnTo>
                    <a:pt x="14" y="1"/>
                  </a:lnTo>
                  <a:lnTo>
                    <a:pt x="29" y="2"/>
                  </a:lnTo>
                  <a:lnTo>
                    <a:pt x="44" y="3"/>
                  </a:lnTo>
                  <a:lnTo>
                    <a:pt x="59" y="4"/>
                  </a:lnTo>
                  <a:lnTo>
                    <a:pt x="75" y="5"/>
                  </a:lnTo>
                  <a:lnTo>
                    <a:pt x="93" y="5"/>
                  </a:lnTo>
                  <a:lnTo>
                    <a:pt x="112" y="5"/>
                  </a:lnTo>
                  <a:lnTo>
                    <a:pt x="141" y="5"/>
                  </a:lnTo>
                  <a:lnTo>
                    <a:pt x="151" y="5"/>
                  </a:lnTo>
                  <a:lnTo>
                    <a:pt x="163" y="4"/>
                  </a:lnTo>
                  <a:lnTo>
                    <a:pt x="176" y="4"/>
                  </a:lnTo>
                  <a:lnTo>
                    <a:pt x="190" y="3"/>
                  </a:lnTo>
                  <a:lnTo>
                    <a:pt x="204" y="3"/>
                  </a:lnTo>
                  <a:lnTo>
                    <a:pt x="219" y="2"/>
                  </a:lnTo>
                  <a:lnTo>
                    <a:pt x="233" y="1"/>
                  </a:lnTo>
                  <a:lnTo>
                    <a:pt x="247" y="1"/>
                  </a:lnTo>
                  <a:lnTo>
                    <a:pt x="260" y="1"/>
                  </a:lnTo>
                  <a:lnTo>
                    <a:pt x="273" y="0"/>
                  </a:lnTo>
                  <a:lnTo>
                    <a:pt x="283" y="0"/>
                  </a:lnTo>
                  <a:lnTo>
                    <a:pt x="302" y="1"/>
                  </a:lnTo>
                  <a:lnTo>
                    <a:pt x="321" y="2"/>
                  </a:lnTo>
                  <a:lnTo>
                    <a:pt x="339" y="4"/>
                  </a:lnTo>
                  <a:lnTo>
                    <a:pt x="357" y="7"/>
                  </a:lnTo>
                  <a:lnTo>
                    <a:pt x="374" y="11"/>
                  </a:lnTo>
                  <a:lnTo>
                    <a:pt x="391" y="15"/>
                  </a:lnTo>
                  <a:lnTo>
                    <a:pt x="407" y="21"/>
                  </a:lnTo>
                  <a:lnTo>
                    <a:pt x="422" y="27"/>
                  </a:lnTo>
                  <a:lnTo>
                    <a:pt x="437" y="34"/>
                  </a:lnTo>
                  <a:lnTo>
                    <a:pt x="450" y="42"/>
                  </a:lnTo>
                  <a:lnTo>
                    <a:pt x="463" y="51"/>
                  </a:lnTo>
                  <a:lnTo>
                    <a:pt x="475" y="60"/>
                  </a:lnTo>
                  <a:lnTo>
                    <a:pt x="486" y="71"/>
                  </a:lnTo>
                  <a:lnTo>
                    <a:pt x="496" y="81"/>
                  </a:lnTo>
                  <a:lnTo>
                    <a:pt x="504" y="94"/>
                  </a:lnTo>
                  <a:lnTo>
                    <a:pt x="512" y="106"/>
                  </a:lnTo>
                  <a:lnTo>
                    <a:pt x="518" y="120"/>
                  </a:lnTo>
                  <a:lnTo>
                    <a:pt x="523" y="134"/>
                  </a:lnTo>
                  <a:lnTo>
                    <a:pt x="527" y="149"/>
                  </a:lnTo>
                  <a:lnTo>
                    <a:pt x="529" y="165"/>
                  </a:lnTo>
                  <a:lnTo>
                    <a:pt x="530" y="182"/>
                  </a:lnTo>
                  <a:lnTo>
                    <a:pt x="529" y="197"/>
                  </a:lnTo>
                  <a:lnTo>
                    <a:pt x="526" y="211"/>
                  </a:lnTo>
                  <a:lnTo>
                    <a:pt x="522" y="225"/>
                  </a:lnTo>
                  <a:lnTo>
                    <a:pt x="516" y="240"/>
                  </a:lnTo>
                  <a:lnTo>
                    <a:pt x="508" y="254"/>
                  </a:lnTo>
                  <a:lnTo>
                    <a:pt x="498" y="268"/>
                  </a:lnTo>
                  <a:lnTo>
                    <a:pt x="488" y="281"/>
                  </a:lnTo>
                  <a:lnTo>
                    <a:pt x="475" y="294"/>
                  </a:lnTo>
                  <a:lnTo>
                    <a:pt x="462" y="306"/>
                  </a:lnTo>
                  <a:lnTo>
                    <a:pt x="447" y="317"/>
                  </a:lnTo>
                  <a:lnTo>
                    <a:pt x="431" y="328"/>
                  </a:lnTo>
                  <a:lnTo>
                    <a:pt x="414" y="337"/>
                  </a:lnTo>
                  <a:lnTo>
                    <a:pt x="395" y="345"/>
                  </a:lnTo>
                  <a:lnTo>
                    <a:pt x="376" y="352"/>
                  </a:lnTo>
                  <a:lnTo>
                    <a:pt x="356" y="358"/>
                  </a:lnTo>
                  <a:lnTo>
                    <a:pt x="335" y="362"/>
                  </a:lnTo>
                  <a:lnTo>
                    <a:pt x="335" y="365"/>
                  </a:lnTo>
                  <a:lnTo>
                    <a:pt x="360" y="365"/>
                  </a:lnTo>
                  <a:lnTo>
                    <a:pt x="385" y="367"/>
                  </a:lnTo>
                  <a:lnTo>
                    <a:pt x="408" y="370"/>
                  </a:lnTo>
                  <a:lnTo>
                    <a:pt x="430" y="374"/>
                  </a:lnTo>
                  <a:lnTo>
                    <a:pt x="451" y="379"/>
                  </a:lnTo>
                  <a:lnTo>
                    <a:pt x="471" y="386"/>
                  </a:lnTo>
                  <a:lnTo>
                    <a:pt x="490" y="394"/>
                  </a:lnTo>
                  <a:lnTo>
                    <a:pt x="507" y="403"/>
                  </a:lnTo>
                  <a:lnTo>
                    <a:pt x="523" y="413"/>
                  </a:lnTo>
                  <a:lnTo>
                    <a:pt x="538" y="424"/>
                  </a:lnTo>
                  <a:lnTo>
                    <a:pt x="552" y="435"/>
                  </a:lnTo>
                  <a:lnTo>
                    <a:pt x="564" y="448"/>
                  </a:lnTo>
                  <a:lnTo>
                    <a:pt x="574" y="462"/>
                  </a:lnTo>
                  <a:lnTo>
                    <a:pt x="583" y="476"/>
                  </a:lnTo>
                  <a:lnTo>
                    <a:pt x="591" y="491"/>
                  </a:lnTo>
                  <a:lnTo>
                    <a:pt x="597" y="507"/>
                  </a:lnTo>
                  <a:lnTo>
                    <a:pt x="601" y="524"/>
                  </a:lnTo>
                  <a:lnTo>
                    <a:pt x="604" y="541"/>
                  </a:lnTo>
                  <a:lnTo>
                    <a:pt x="604" y="559"/>
                  </a:lnTo>
                  <a:lnTo>
                    <a:pt x="604" y="579"/>
                  </a:lnTo>
                  <a:lnTo>
                    <a:pt x="601" y="599"/>
                  </a:lnTo>
                  <a:lnTo>
                    <a:pt x="596" y="619"/>
                  </a:lnTo>
                  <a:lnTo>
                    <a:pt x="590" y="638"/>
                  </a:lnTo>
                  <a:lnTo>
                    <a:pt x="583" y="656"/>
                  </a:lnTo>
                  <a:lnTo>
                    <a:pt x="574" y="674"/>
                  </a:lnTo>
                  <a:lnTo>
                    <a:pt x="563" y="690"/>
                  </a:lnTo>
                  <a:lnTo>
                    <a:pt x="493" y="690"/>
                  </a:lnTo>
                  <a:lnTo>
                    <a:pt x="498" y="675"/>
                  </a:lnTo>
                  <a:lnTo>
                    <a:pt x="503" y="659"/>
                  </a:lnTo>
                  <a:lnTo>
                    <a:pt x="507" y="641"/>
                  </a:lnTo>
                  <a:lnTo>
                    <a:pt x="510" y="621"/>
                  </a:lnTo>
                  <a:lnTo>
                    <a:pt x="512" y="601"/>
                  </a:lnTo>
                  <a:lnTo>
                    <a:pt x="512" y="579"/>
                  </a:lnTo>
                  <a:lnTo>
                    <a:pt x="512" y="562"/>
                  </a:lnTo>
                  <a:lnTo>
                    <a:pt x="510" y="545"/>
                  </a:lnTo>
                  <a:lnTo>
                    <a:pt x="507" y="529"/>
                  </a:lnTo>
                  <a:lnTo>
                    <a:pt x="503" y="514"/>
                  </a:lnTo>
                  <a:lnTo>
                    <a:pt x="498" y="499"/>
                  </a:lnTo>
                  <a:lnTo>
                    <a:pt x="491" y="485"/>
                  </a:lnTo>
                  <a:lnTo>
                    <a:pt x="484" y="471"/>
                  </a:lnTo>
                  <a:lnTo>
                    <a:pt x="475" y="458"/>
                  </a:lnTo>
                  <a:lnTo>
                    <a:pt x="465" y="446"/>
                  </a:lnTo>
                  <a:lnTo>
                    <a:pt x="454" y="435"/>
                  </a:lnTo>
                  <a:lnTo>
                    <a:pt x="442" y="425"/>
                  </a:lnTo>
                  <a:lnTo>
                    <a:pt x="428" y="415"/>
                  </a:lnTo>
                  <a:lnTo>
                    <a:pt x="413" y="407"/>
                  </a:lnTo>
                  <a:lnTo>
                    <a:pt x="397" y="399"/>
                  </a:lnTo>
                  <a:lnTo>
                    <a:pt x="380" y="392"/>
                  </a:lnTo>
                  <a:lnTo>
                    <a:pt x="361" y="386"/>
                  </a:lnTo>
                  <a:lnTo>
                    <a:pt x="342" y="381"/>
                  </a:lnTo>
                  <a:lnTo>
                    <a:pt x="321" y="377"/>
                  </a:lnTo>
                  <a:lnTo>
                    <a:pt x="298" y="374"/>
                  </a:lnTo>
                  <a:lnTo>
                    <a:pt x="275" y="373"/>
                  </a:lnTo>
                  <a:lnTo>
                    <a:pt x="250" y="372"/>
                  </a:lnTo>
                  <a:lnTo>
                    <a:pt x="224" y="372"/>
                  </a:lnTo>
                  <a:lnTo>
                    <a:pt x="223" y="370"/>
                  </a:lnTo>
                  <a:lnTo>
                    <a:pt x="223" y="368"/>
                  </a:lnTo>
                  <a:lnTo>
                    <a:pt x="224" y="367"/>
                  </a:lnTo>
                  <a:lnTo>
                    <a:pt x="224" y="366"/>
                  </a:lnTo>
                  <a:lnTo>
                    <a:pt x="248" y="366"/>
                  </a:lnTo>
                  <a:lnTo>
                    <a:pt x="270" y="365"/>
                  </a:lnTo>
                  <a:lnTo>
                    <a:pt x="291" y="363"/>
                  </a:lnTo>
                  <a:lnTo>
                    <a:pt x="310" y="360"/>
                  </a:lnTo>
                  <a:lnTo>
                    <a:pt x="328" y="356"/>
                  </a:lnTo>
                  <a:lnTo>
                    <a:pt x="345" y="351"/>
                  </a:lnTo>
                  <a:lnTo>
                    <a:pt x="360" y="346"/>
                  </a:lnTo>
                  <a:lnTo>
                    <a:pt x="374" y="340"/>
                  </a:lnTo>
                  <a:lnTo>
                    <a:pt x="386" y="332"/>
                  </a:lnTo>
                  <a:lnTo>
                    <a:pt x="397" y="323"/>
                  </a:lnTo>
                  <a:lnTo>
                    <a:pt x="407" y="314"/>
                  </a:lnTo>
                  <a:lnTo>
                    <a:pt x="416" y="304"/>
                  </a:lnTo>
                  <a:lnTo>
                    <a:pt x="423" y="292"/>
                  </a:lnTo>
                  <a:lnTo>
                    <a:pt x="429" y="279"/>
                  </a:lnTo>
                  <a:lnTo>
                    <a:pt x="434" y="265"/>
                  </a:lnTo>
                  <a:lnTo>
                    <a:pt x="438" y="250"/>
                  </a:lnTo>
                  <a:lnTo>
                    <a:pt x="441" y="234"/>
                  </a:lnTo>
                  <a:lnTo>
                    <a:pt x="442" y="216"/>
                  </a:lnTo>
                  <a:lnTo>
                    <a:pt x="443" y="197"/>
                  </a:lnTo>
                  <a:lnTo>
                    <a:pt x="442" y="178"/>
                  </a:lnTo>
                  <a:lnTo>
                    <a:pt x="441" y="160"/>
                  </a:lnTo>
                  <a:lnTo>
                    <a:pt x="438" y="143"/>
                  </a:lnTo>
                  <a:lnTo>
                    <a:pt x="434" y="127"/>
                  </a:lnTo>
                  <a:lnTo>
                    <a:pt x="429" y="113"/>
                  </a:lnTo>
                  <a:lnTo>
                    <a:pt x="423" y="99"/>
                  </a:lnTo>
                  <a:lnTo>
                    <a:pt x="416" y="87"/>
                  </a:lnTo>
                  <a:lnTo>
                    <a:pt x="408" y="76"/>
                  </a:lnTo>
                  <a:lnTo>
                    <a:pt x="399" y="66"/>
                  </a:lnTo>
                  <a:lnTo>
                    <a:pt x="390" y="57"/>
                  </a:lnTo>
                  <a:lnTo>
                    <a:pt x="379" y="49"/>
                  </a:lnTo>
                  <a:lnTo>
                    <a:pt x="368" y="42"/>
                  </a:lnTo>
                  <a:lnTo>
                    <a:pt x="356" y="36"/>
                  </a:lnTo>
                  <a:lnTo>
                    <a:pt x="343" y="30"/>
                  </a:lnTo>
                  <a:lnTo>
                    <a:pt x="330" y="26"/>
                  </a:lnTo>
                  <a:lnTo>
                    <a:pt x="316" y="23"/>
                  </a:lnTo>
                  <a:lnTo>
                    <a:pt x="301" y="20"/>
                  </a:lnTo>
                  <a:lnTo>
                    <a:pt x="286" y="18"/>
                  </a:lnTo>
                  <a:lnTo>
                    <a:pt x="270" y="17"/>
                  </a:lnTo>
                  <a:lnTo>
                    <a:pt x="253" y="17"/>
                  </a:lnTo>
                  <a:lnTo>
                    <a:pt x="235" y="17"/>
                  </a:lnTo>
                  <a:lnTo>
                    <a:pt x="227" y="17"/>
                  </a:lnTo>
                  <a:lnTo>
                    <a:pt x="209" y="19"/>
                  </a:lnTo>
                  <a:lnTo>
                    <a:pt x="199" y="20"/>
                  </a:lnTo>
                  <a:lnTo>
                    <a:pt x="196" y="32"/>
                  </a:lnTo>
                  <a:lnTo>
                    <a:pt x="194" y="43"/>
                  </a:lnTo>
                  <a:lnTo>
                    <a:pt x="193" y="57"/>
                  </a:lnTo>
                  <a:lnTo>
                    <a:pt x="191" y="71"/>
                  </a:lnTo>
                  <a:lnTo>
                    <a:pt x="190" y="86"/>
                  </a:lnTo>
                  <a:lnTo>
                    <a:pt x="189" y="103"/>
                  </a:lnTo>
                  <a:lnTo>
                    <a:pt x="188" y="121"/>
                  </a:lnTo>
                  <a:lnTo>
                    <a:pt x="187" y="141"/>
                  </a:lnTo>
                  <a:lnTo>
                    <a:pt x="187" y="162"/>
                  </a:lnTo>
                  <a:lnTo>
                    <a:pt x="186" y="186"/>
                  </a:lnTo>
                  <a:lnTo>
                    <a:pt x="186" y="618"/>
                  </a:lnTo>
                  <a:lnTo>
                    <a:pt x="187" y="639"/>
                  </a:lnTo>
                  <a:lnTo>
                    <a:pt x="187" y="658"/>
                  </a:lnTo>
                  <a:lnTo>
                    <a:pt x="188" y="675"/>
                  </a:lnTo>
                  <a:lnTo>
                    <a:pt x="189" y="690"/>
                  </a:lnTo>
                  <a:lnTo>
                    <a:pt x="95" y="690"/>
                  </a:lnTo>
                  <a:lnTo>
                    <a:pt x="95" y="677"/>
                  </a:lnTo>
                  <a:lnTo>
                    <a:pt x="96" y="662"/>
                  </a:lnTo>
                  <a:lnTo>
                    <a:pt x="96" y="646"/>
                  </a:lnTo>
                  <a:lnTo>
                    <a:pt x="96" y="628"/>
                  </a:lnTo>
                  <a:lnTo>
                    <a:pt x="96" y="187"/>
                  </a:lnTo>
                  <a:lnTo>
                    <a:pt x="96" y="164"/>
                  </a:lnTo>
                  <a:lnTo>
                    <a:pt x="96" y="144"/>
                  </a:lnTo>
                  <a:lnTo>
                    <a:pt x="95" y="125"/>
                  </a:lnTo>
                  <a:lnTo>
                    <a:pt x="94" y="108"/>
                  </a:lnTo>
                  <a:lnTo>
                    <a:pt x="93" y="93"/>
                  </a:lnTo>
                  <a:lnTo>
                    <a:pt x="91" y="80"/>
                  </a:lnTo>
                  <a:lnTo>
                    <a:pt x="89" y="68"/>
                  </a:lnTo>
                  <a:lnTo>
                    <a:pt x="87" y="57"/>
                  </a:lnTo>
                  <a:lnTo>
                    <a:pt x="84" y="48"/>
                  </a:lnTo>
                  <a:lnTo>
                    <a:pt x="80" y="40"/>
                  </a:lnTo>
                  <a:lnTo>
                    <a:pt x="76" y="33"/>
                  </a:lnTo>
                  <a:lnTo>
                    <a:pt x="71" y="28"/>
                  </a:lnTo>
                  <a:lnTo>
                    <a:pt x="65" y="23"/>
                  </a:lnTo>
                  <a:lnTo>
                    <a:pt x="58" y="19"/>
                  </a:lnTo>
                  <a:lnTo>
                    <a:pt x="51" y="15"/>
                  </a:lnTo>
                  <a:lnTo>
                    <a:pt x="43" y="12"/>
                  </a:lnTo>
                  <a:lnTo>
                    <a:pt x="33" y="10"/>
                  </a:lnTo>
                  <a:lnTo>
                    <a:pt x="23" y="8"/>
                  </a:lnTo>
                  <a:lnTo>
                    <a:pt x="12" y="6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23692" fontAlgn="base">
                <a:spcBef>
                  <a:spcPct val="0"/>
                </a:spcBef>
                <a:spcAft>
                  <a:spcPct val="0"/>
                </a:spcAft>
              </a:pPr>
              <a:endParaRPr lang="en-US" sz="1621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17851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F7E71E8-8727-EDBB-86E2-9B3C7096E1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686" y="1271474"/>
            <a:ext cx="11310257" cy="5388789"/>
          </a:xfrm>
          <a:ln w="38100">
            <a:solidFill>
              <a:schemeClr val="tx1"/>
            </a:solidFill>
          </a:ln>
        </p:spPr>
      </p:pic>
      <p:grpSp>
        <p:nvGrpSpPr>
          <p:cNvPr id="8" name="Group 17">
            <a:extLst>
              <a:ext uri="{FF2B5EF4-FFF2-40B4-BE49-F238E27FC236}">
                <a16:creationId xmlns:a16="http://schemas.microsoft.com/office/drawing/2014/main" id="{499E6E56-F3C6-099C-F60F-F5075596A3F1}"/>
              </a:ext>
            </a:extLst>
          </p:cNvPr>
          <p:cNvGrpSpPr>
            <a:grpSpLocks/>
          </p:cNvGrpSpPr>
          <p:nvPr/>
        </p:nvGrpSpPr>
        <p:grpSpPr bwMode="auto">
          <a:xfrm>
            <a:off x="272144" y="248279"/>
            <a:ext cx="2930696" cy="851178"/>
            <a:chOff x="0" y="3794918"/>
            <a:chExt cx="5837237" cy="16002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C98280A-44D7-13AD-3AB7-2F8629AE16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794918"/>
              <a:ext cx="5837237" cy="1600201"/>
            </a:xfrm>
            <a:prstGeom prst="rect">
              <a:avLst/>
            </a:prstGeom>
            <a:solidFill>
              <a:schemeClr val="bg1"/>
            </a:solidFill>
            <a:ln w="57150" algn="ctr">
              <a:noFill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826252" fontAlgn="base">
                <a:spcBef>
                  <a:spcPct val="0"/>
                </a:spcBef>
                <a:spcAft>
                  <a:spcPct val="0"/>
                </a:spcAft>
              </a:pPr>
              <a:endParaRPr lang="en-US" sz="1626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10" name="Picture 15" descr="Full logo with no Background.jpg">
              <a:extLst>
                <a:ext uri="{FF2B5EF4-FFF2-40B4-BE49-F238E27FC236}">
                  <a16:creationId xmlns:a16="http://schemas.microsoft.com/office/drawing/2014/main" id="{9F02F0B6-F4CC-662D-76F5-09F2819F6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037" y="3834543"/>
              <a:ext cx="5715000" cy="1484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7FDE8AA-D5EE-B2EF-5BA5-8CD0E501F763}"/>
              </a:ext>
            </a:extLst>
          </p:cNvPr>
          <p:cNvSpPr txBox="1"/>
          <p:nvPr/>
        </p:nvSpPr>
        <p:spPr>
          <a:xfrm>
            <a:off x="6150429" y="4463143"/>
            <a:ext cx="5279572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Water intrusion into the garage and associated damage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95FB9FF-13AC-37AC-0B3F-46B2EECC648F}"/>
              </a:ext>
            </a:extLst>
          </p:cNvPr>
          <p:cNvCxnSpPr>
            <a:stCxn id="14" idx="0"/>
          </p:cNvCxnSpPr>
          <p:nvPr/>
        </p:nvCxnSpPr>
        <p:spPr bwMode="auto">
          <a:xfrm flipH="1" flipV="1">
            <a:off x="8621486" y="1872343"/>
            <a:ext cx="168729" cy="259080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47E2D50-290F-1F6B-364D-EC9A4A5995F1}"/>
              </a:ext>
            </a:extLst>
          </p:cNvPr>
          <p:cNvCxnSpPr>
            <a:stCxn id="14" idx="1"/>
          </p:cNvCxnSpPr>
          <p:nvPr/>
        </p:nvCxnSpPr>
        <p:spPr bwMode="auto">
          <a:xfrm flipH="1">
            <a:off x="4931229" y="4940197"/>
            <a:ext cx="1219200" cy="1079603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51A9B0E-9119-C4FB-B85C-52C2428F96C4}"/>
              </a:ext>
            </a:extLst>
          </p:cNvPr>
          <p:cNvCxnSpPr>
            <a:stCxn id="14" idx="1"/>
          </p:cNvCxnSpPr>
          <p:nvPr/>
        </p:nvCxnSpPr>
        <p:spPr bwMode="auto">
          <a:xfrm flipH="1" flipV="1">
            <a:off x="5192486" y="3265714"/>
            <a:ext cx="957943" cy="1674483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A27C940-8A75-AB12-8AD5-16B4076BCFD1}"/>
              </a:ext>
            </a:extLst>
          </p:cNvPr>
          <p:cNvCxnSpPr>
            <a:stCxn id="14" idx="0"/>
          </p:cNvCxnSpPr>
          <p:nvPr/>
        </p:nvCxnSpPr>
        <p:spPr bwMode="auto">
          <a:xfrm flipV="1">
            <a:off x="8790215" y="2710543"/>
            <a:ext cx="1910442" cy="175260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31B90E-437B-383A-769F-999B044BBD83}"/>
              </a:ext>
            </a:extLst>
          </p:cNvPr>
          <p:cNvGrpSpPr>
            <a:grpSpLocks/>
          </p:cNvGrpSpPr>
          <p:nvPr/>
        </p:nvGrpSpPr>
        <p:grpSpPr bwMode="auto">
          <a:xfrm>
            <a:off x="612094" y="1410947"/>
            <a:ext cx="1332845" cy="1058267"/>
            <a:chOff x="7970838" y="5853113"/>
            <a:chExt cx="1631950" cy="1327150"/>
          </a:xfrm>
        </p:grpSpPr>
        <p:sp>
          <p:nvSpPr>
            <p:cNvPr id="18" name="AutoShape 7">
              <a:extLst>
                <a:ext uri="{FF2B5EF4-FFF2-40B4-BE49-F238E27FC236}">
                  <a16:creationId xmlns:a16="http://schemas.microsoft.com/office/drawing/2014/main" id="{5B3D73A4-9D65-C0BD-1CA9-DACB2797F63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970838" y="5853113"/>
              <a:ext cx="1631950" cy="1327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  <a:scene3d>
              <a:camera prst="isometricLeftDown"/>
              <a:lightRig rig="threePt" dir="t"/>
            </a:scene3d>
          </p:spPr>
          <p:txBody>
            <a:bodyPr/>
            <a:lstStyle/>
            <a:p>
              <a:pPr defTabSz="82369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2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A12D4D5F-5722-3FBC-3F35-D1B0065E4C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70838" y="5853113"/>
              <a:ext cx="815975" cy="1204913"/>
            </a:xfrm>
            <a:custGeom>
              <a:avLst/>
              <a:gdLst>
                <a:gd name="T0" fmla="*/ 2147483647 w 514"/>
                <a:gd name="T1" fmla="*/ 2147483647 h 759"/>
                <a:gd name="T2" fmla="*/ 2147483647 w 514"/>
                <a:gd name="T3" fmla="*/ 2147483647 h 759"/>
                <a:gd name="T4" fmla="*/ 2147483647 w 514"/>
                <a:gd name="T5" fmla="*/ 2147483647 h 759"/>
                <a:gd name="T6" fmla="*/ 2147483647 w 514"/>
                <a:gd name="T7" fmla="*/ 2147483647 h 759"/>
                <a:gd name="T8" fmla="*/ 2147483647 w 514"/>
                <a:gd name="T9" fmla="*/ 2147483647 h 759"/>
                <a:gd name="T10" fmla="*/ 2147483647 w 514"/>
                <a:gd name="T11" fmla="*/ 2147483647 h 759"/>
                <a:gd name="T12" fmla="*/ 2147483647 w 514"/>
                <a:gd name="T13" fmla="*/ 2147483647 h 759"/>
                <a:gd name="T14" fmla="*/ 2147483647 w 514"/>
                <a:gd name="T15" fmla="*/ 2147483647 h 759"/>
                <a:gd name="T16" fmla="*/ 2147483647 w 514"/>
                <a:gd name="T17" fmla="*/ 2147483647 h 759"/>
                <a:gd name="T18" fmla="*/ 2147483647 w 514"/>
                <a:gd name="T19" fmla="*/ 2147483647 h 759"/>
                <a:gd name="T20" fmla="*/ 2147483647 w 514"/>
                <a:gd name="T21" fmla="*/ 2147483647 h 759"/>
                <a:gd name="T22" fmla="*/ 2147483647 w 514"/>
                <a:gd name="T23" fmla="*/ 2147483647 h 759"/>
                <a:gd name="T24" fmla="*/ 2147483647 w 514"/>
                <a:gd name="T25" fmla="*/ 2147483647 h 759"/>
                <a:gd name="T26" fmla="*/ 2147483647 w 514"/>
                <a:gd name="T27" fmla="*/ 2147483647 h 759"/>
                <a:gd name="T28" fmla="*/ 2147483647 w 514"/>
                <a:gd name="T29" fmla="*/ 2147483647 h 759"/>
                <a:gd name="T30" fmla="*/ 2147483647 w 514"/>
                <a:gd name="T31" fmla="*/ 2147483647 h 759"/>
                <a:gd name="T32" fmla="*/ 2147483647 w 514"/>
                <a:gd name="T33" fmla="*/ 2147483647 h 759"/>
                <a:gd name="T34" fmla="*/ 2147483647 w 514"/>
                <a:gd name="T35" fmla="*/ 2147483647 h 759"/>
                <a:gd name="T36" fmla="*/ 2147483647 w 514"/>
                <a:gd name="T37" fmla="*/ 2147483647 h 759"/>
                <a:gd name="T38" fmla="*/ 2147483647 w 514"/>
                <a:gd name="T39" fmla="*/ 0 h 759"/>
                <a:gd name="T40" fmla="*/ 2147483647 w 514"/>
                <a:gd name="T41" fmla="*/ 2147483647 h 759"/>
                <a:gd name="T42" fmla="*/ 2147483647 w 514"/>
                <a:gd name="T43" fmla="*/ 2147483647 h 759"/>
                <a:gd name="T44" fmla="*/ 2147483647 w 514"/>
                <a:gd name="T45" fmla="*/ 2147483647 h 759"/>
                <a:gd name="T46" fmla="*/ 2147483647 w 514"/>
                <a:gd name="T47" fmla="*/ 2147483647 h 759"/>
                <a:gd name="T48" fmla="*/ 2147483647 w 514"/>
                <a:gd name="T49" fmla="*/ 2147483647 h 759"/>
                <a:gd name="T50" fmla="*/ 2147483647 w 514"/>
                <a:gd name="T51" fmla="*/ 2147483647 h 759"/>
                <a:gd name="T52" fmla="*/ 2147483647 w 514"/>
                <a:gd name="T53" fmla="*/ 2147483647 h 759"/>
                <a:gd name="T54" fmla="*/ 2147483647 w 514"/>
                <a:gd name="T55" fmla="*/ 2147483647 h 759"/>
                <a:gd name="T56" fmla="*/ 2147483647 w 514"/>
                <a:gd name="T57" fmla="*/ 2147483647 h 759"/>
                <a:gd name="T58" fmla="*/ 2147483647 w 514"/>
                <a:gd name="T59" fmla="*/ 2147483647 h 759"/>
                <a:gd name="T60" fmla="*/ 2147483647 w 514"/>
                <a:gd name="T61" fmla="*/ 2147483647 h 759"/>
                <a:gd name="T62" fmla="*/ 2147483647 w 514"/>
                <a:gd name="T63" fmla="*/ 2147483647 h 759"/>
                <a:gd name="T64" fmla="*/ 2147483647 w 514"/>
                <a:gd name="T65" fmla="*/ 2147483647 h 759"/>
                <a:gd name="T66" fmla="*/ 2147483647 w 514"/>
                <a:gd name="T67" fmla="*/ 2147483647 h 759"/>
                <a:gd name="T68" fmla="*/ 2147483647 w 514"/>
                <a:gd name="T69" fmla="*/ 2147483647 h 759"/>
                <a:gd name="T70" fmla="*/ 2147483647 w 514"/>
                <a:gd name="T71" fmla="*/ 2147483647 h 759"/>
                <a:gd name="T72" fmla="*/ 2147483647 w 514"/>
                <a:gd name="T73" fmla="*/ 2147483647 h 759"/>
                <a:gd name="T74" fmla="*/ 2147483647 w 514"/>
                <a:gd name="T75" fmla="*/ 2147483647 h 759"/>
                <a:gd name="T76" fmla="*/ 2147483647 w 514"/>
                <a:gd name="T77" fmla="*/ 2147483647 h 759"/>
                <a:gd name="T78" fmla="*/ 2147483647 w 514"/>
                <a:gd name="T79" fmla="*/ 2147483647 h 759"/>
                <a:gd name="T80" fmla="*/ 2147483647 w 514"/>
                <a:gd name="T81" fmla="*/ 2147483647 h 759"/>
                <a:gd name="T82" fmla="*/ 2147483647 w 514"/>
                <a:gd name="T83" fmla="*/ 2147483647 h 759"/>
                <a:gd name="T84" fmla="*/ 2147483647 w 514"/>
                <a:gd name="T85" fmla="*/ 2147483647 h 759"/>
                <a:gd name="T86" fmla="*/ 2147483647 w 514"/>
                <a:gd name="T87" fmla="*/ 2147483647 h 759"/>
                <a:gd name="T88" fmla="*/ 2147483647 w 514"/>
                <a:gd name="T89" fmla="*/ 2147483647 h 759"/>
                <a:gd name="T90" fmla="*/ 2147483647 w 514"/>
                <a:gd name="T91" fmla="*/ 2147483647 h 759"/>
                <a:gd name="T92" fmla="*/ 2147483647 w 514"/>
                <a:gd name="T93" fmla="*/ 2147483647 h 759"/>
                <a:gd name="T94" fmla="*/ 2147483647 w 514"/>
                <a:gd name="T95" fmla="*/ 2147483647 h 759"/>
                <a:gd name="T96" fmla="*/ 2147483647 w 514"/>
                <a:gd name="T97" fmla="*/ 2147483647 h 759"/>
                <a:gd name="T98" fmla="*/ 2147483647 w 514"/>
                <a:gd name="T99" fmla="*/ 2147483647 h 759"/>
                <a:gd name="T100" fmla="*/ 2147483647 w 514"/>
                <a:gd name="T101" fmla="*/ 2147483647 h 759"/>
                <a:gd name="T102" fmla="*/ 2147483647 w 514"/>
                <a:gd name="T103" fmla="*/ 2147483647 h 759"/>
                <a:gd name="T104" fmla="*/ 2147483647 w 514"/>
                <a:gd name="T105" fmla="*/ 2147483647 h 759"/>
                <a:gd name="T106" fmla="*/ 2147483647 w 514"/>
                <a:gd name="T107" fmla="*/ 2147483647 h 759"/>
                <a:gd name="T108" fmla="*/ 2147483647 w 514"/>
                <a:gd name="T109" fmla="*/ 2147483647 h 759"/>
                <a:gd name="T110" fmla="*/ 2147483647 w 514"/>
                <a:gd name="T111" fmla="*/ 2147483647 h 759"/>
                <a:gd name="T112" fmla="*/ 2147483647 w 514"/>
                <a:gd name="T113" fmla="*/ 2147483647 h 759"/>
                <a:gd name="T114" fmla="*/ 2147483647 w 514"/>
                <a:gd name="T115" fmla="*/ 2147483647 h 759"/>
                <a:gd name="T116" fmla="*/ 2147483647 w 514"/>
                <a:gd name="T117" fmla="*/ 2147483647 h 759"/>
                <a:gd name="T118" fmla="*/ 2147483647 w 514"/>
                <a:gd name="T119" fmla="*/ 2147483647 h 759"/>
                <a:gd name="T120" fmla="*/ 2147483647 w 514"/>
                <a:gd name="T121" fmla="*/ 2147483647 h 759"/>
                <a:gd name="T122" fmla="*/ 2147483647 w 514"/>
                <a:gd name="T123" fmla="*/ 2147483647 h 75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14"/>
                <a:gd name="T187" fmla="*/ 0 h 759"/>
                <a:gd name="T188" fmla="*/ 514 w 514"/>
                <a:gd name="T189" fmla="*/ 759 h 75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14" h="759">
                  <a:moveTo>
                    <a:pt x="205" y="330"/>
                  </a:moveTo>
                  <a:lnTo>
                    <a:pt x="192" y="331"/>
                  </a:lnTo>
                  <a:lnTo>
                    <a:pt x="179" y="333"/>
                  </a:lnTo>
                  <a:lnTo>
                    <a:pt x="166" y="335"/>
                  </a:lnTo>
                  <a:lnTo>
                    <a:pt x="155" y="339"/>
                  </a:lnTo>
                  <a:lnTo>
                    <a:pt x="143" y="344"/>
                  </a:lnTo>
                  <a:lnTo>
                    <a:pt x="133" y="350"/>
                  </a:lnTo>
                  <a:lnTo>
                    <a:pt x="123" y="357"/>
                  </a:lnTo>
                  <a:lnTo>
                    <a:pt x="114" y="366"/>
                  </a:lnTo>
                  <a:lnTo>
                    <a:pt x="106" y="375"/>
                  </a:lnTo>
                  <a:lnTo>
                    <a:pt x="98" y="386"/>
                  </a:lnTo>
                  <a:lnTo>
                    <a:pt x="91" y="398"/>
                  </a:lnTo>
                  <a:lnTo>
                    <a:pt x="85" y="411"/>
                  </a:lnTo>
                  <a:lnTo>
                    <a:pt x="80" y="425"/>
                  </a:lnTo>
                  <a:lnTo>
                    <a:pt x="76" y="440"/>
                  </a:lnTo>
                  <a:lnTo>
                    <a:pt x="72" y="457"/>
                  </a:lnTo>
                  <a:lnTo>
                    <a:pt x="70" y="474"/>
                  </a:lnTo>
                  <a:lnTo>
                    <a:pt x="69" y="493"/>
                  </a:lnTo>
                  <a:lnTo>
                    <a:pt x="68" y="514"/>
                  </a:lnTo>
                  <a:lnTo>
                    <a:pt x="69" y="534"/>
                  </a:lnTo>
                  <a:lnTo>
                    <a:pt x="70" y="553"/>
                  </a:lnTo>
                  <a:lnTo>
                    <a:pt x="74" y="571"/>
                  </a:lnTo>
                  <a:lnTo>
                    <a:pt x="78" y="588"/>
                  </a:lnTo>
                  <a:lnTo>
                    <a:pt x="83" y="604"/>
                  </a:lnTo>
                  <a:lnTo>
                    <a:pt x="90" y="618"/>
                  </a:lnTo>
                  <a:lnTo>
                    <a:pt x="97" y="632"/>
                  </a:lnTo>
                  <a:lnTo>
                    <a:pt x="105" y="645"/>
                  </a:lnTo>
                  <a:lnTo>
                    <a:pt x="114" y="656"/>
                  </a:lnTo>
                  <a:lnTo>
                    <a:pt x="123" y="667"/>
                  </a:lnTo>
                  <a:lnTo>
                    <a:pt x="133" y="677"/>
                  </a:lnTo>
                  <a:lnTo>
                    <a:pt x="144" y="685"/>
                  </a:lnTo>
                  <a:lnTo>
                    <a:pt x="155" y="693"/>
                  </a:lnTo>
                  <a:lnTo>
                    <a:pt x="166" y="699"/>
                  </a:lnTo>
                  <a:lnTo>
                    <a:pt x="178" y="705"/>
                  </a:lnTo>
                  <a:lnTo>
                    <a:pt x="190" y="709"/>
                  </a:lnTo>
                  <a:lnTo>
                    <a:pt x="202" y="713"/>
                  </a:lnTo>
                  <a:lnTo>
                    <a:pt x="214" y="715"/>
                  </a:lnTo>
                  <a:lnTo>
                    <a:pt x="226" y="716"/>
                  </a:lnTo>
                  <a:lnTo>
                    <a:pt x="238" y="717"/>
                  </a:lnTo>
                  <a:lnTo>
                    <a:pt x="252" y="716"/>
                  </a:lnTo>
                  <a:lnTo>
                    <a:pt x="265" y="714"/>
                  </a:lnTo>
                  <a:lnTo>
                    <a:pt x="278" y="710"/>
                  </a:lnTo>
                  <a:lnTo>
                    <a:pt x="292" y="705"/>
                  </a:lnTo>
                  <a:lnTo>
                    <a:pt x="306" y="698"/>
                  </a:lnTo>
                  <a:lnTo>
                    <a:pt x="320" y="690"/>
                  </a:lnTo>
                  <a:lnTo>
                    <a:pt x="336" y="680"/>
                  </a:lnTo>
                  <a:lnTo>
                    <a:pt x="352" y="670"/>
                  </a:lnTo>
                  <a:lnTo>
                    <a:pt x="352" y="397"/>
                  </a:lnTo>
                  <a:lnTo>
                    <a:pt x="342" y="387"/>
                  </a:lnTo>
                  <a:lnTo>
                    <a:pt x="332" y="378"/>
                  </a:lnTo>
                  <a:lnTo>
                    <a:pt x="320" y="370"/>
                  </a:lnTo>
                  <a:lnTo>
                    <a:pt x="309" y="361"/>
                  </a:lnTo>
                  <a:lnTo>
                    <a:pt x="296" y="354"/>
                  </a:lnTo>
                  <a:lnTo>
                    <a:pt x="283" y="347"/>
                  </a:lnTo>
                  <a:lnTo>
                    <a:pt x="268" y="342"/>
                  </a:lnTo>
                  <a:lnTo>
                    <a:pt x="254" y="337"/>
                  </a:lnTo>
                  <a:lnTo>
                    <a:pt x="238" y="333"/>
                  </a:lnTo>
                  <a:lnTo>
                    <a:pt x="222" y="331"/>
                  </a:lnTo>
                  <a:lnTo>
                    <a:pt x="205" y="330"/>
                  </a:lnTo>
                  <a:close/>
                  <a:moveTo>
                    <a:pt x="329" y="0"/>
                  </a:moveTo>
                  <a:lnTo>
                    <a:pt x="422" y="0"/>
                  </a:lnTo>
                  <a:lnTo>
                    <a:pt x="422" y="16"/>
                  </a:lnTo>
                  <a:lnTo>
                    <a:pt x="421" y="31"/>
                  </a:lnTo>
                  <a:lnTo>
                    <a:pt x="421" y="47"/>
                  </a:lnTo>
                  <a:lnTo>
                    <a:pt x="420" y="62"/>
                  </a:lnTo>
                  <a:lnTo>
                    <a:pt x="420" y="76"/>
                  </a:lnTo>
                  <a:lnTo>
                    <a:pt x="420" y="88"/>
                  </a:lnTo>
                  <a:lnTo>
                    <a:pt x="420" y="656"/>
                  </a:lnTo>
                  <a:lnTo>
                    <a:pt x="420" y="668"/>
                  </a:lnTo>
                  <a:lnTo>
                    <a:pt x="421" y="678"/>
                  </a:lnTo>
                  <a:lnTo>
                    <a:pt x="423" y="687"/>
                  </a:lnTo>
                  <a:lnTo>
                    <a:pt x="426" y="694"/>
                  </a:lnTo>
                  <a:lnTo>
                    <a:pt x="429" y="700"/>
                  </a:lnTo>
                  <a:lnTo>
                    <a:pt x="434" y="705"/>
                  </a:lnTo>
                  <a:lnTo>
                    <a:pt x="439" y="709"/>
                  </a:lnTo>
                  <a:lnTo>
                    <a:pt x="446" y="711"/>
                  </a:lnTo>
                  <a:lnTo>
                    <a:pt x="454" y="712"/>
                  </a:lnTo>
                  <a:lnTo>
                    <a:pt x="463" y="712"/>
                  </a:lnTo>
                  <a:lnTo>
                    <a:pt x="474" y="712"/>
                  </a:lnTo>
                  <a:lnTo>
                    <a:pt x="485" y="710"/>
                  </a:lnTo>
                  <a:lnTo>
                    <a:pt x="499" y="707"/>
                  </a:lnTo>
                  <a:lnTo>
                    <a:pt x="513" y="703"/>
                  </a:lnTo>
                  <a:lnTo>
                    <a:pt x="514" y="703"/>
                  </a:lnTo>
                  <a:lnTo>
                    <a:pt x="514" y="704"/>
                  </a:lnTo>
                  <a:lnTo>
                    <a:pt x="514" y="707"/>
                  </a:lnTo>
                  <a:lnTo>
                    <a:pt x="513" y="707"/>
                  </a:lnTo>
                  <a:lnTo>
                    <a:pt x="505" y="712"/>
                  </a:lnTo>
                  <a:lnTo>
                    <a:pt x="496" y="716"/>
                  </a:lnTo>
                  <a:lnTo>
                    <a:pt x="475" y="726"/>
                  </a:lnTo>
                  <a:lnTo>
                    <a:pt x="464" y="731"/>
                  </a:lnTo>
                  <a:lnTo>
                    <a:pt x="453" y="736"/>
                  </a:lnTo>
                  <a:lnTo>
                    <a:pt x="442" y="741"/>
                  </a:lnTo>
                  <a:lnTo>
                    <a:pt x="431" y="745"/>
                  </a:lnTo>
                  <a:lnTo>
                    <a:pt x="420" y="749"/>
                  </a:lnTo>
                  <a:lnTo>
                    <a:pt x="410" y="753"/>
                  </a:lnTo>
                  <a:lnTo>
                    <a:pt x="401" y="755"/>
                  </a:lnTo>
                  <a:lnTo>
                    <a:pt x="392" y="758"/>
                  </a:lnTo>
                  <a:lnTo>
                    <a:pt x="385" y="759"/>
                  </a:lnTo>
                  <a:lnTo>
                    <a:pt x="379" y="759"/>
                  </a:lnTo>
                  <a:lnTo>
                    <a:pt x="374" y="758"/>
                  </a:lnTo>
                  <a:lnTo>
                    <a:pt x="370" y="756"/>
                  </a:lnTo>
                  <a:lnTo>
                    <a:pt x="367" y="751"/>
                  </a:lnTo>
                  <a:lnTo>
                    <a:pt x="364" y="745"/>
                  </a:lnTo>
                  <a:lnTo>
                    <a:pt x="361" y="738"/>
                  </a:lnTo>
                  <a:lnTo>
                    <a:pt x="358" y="730"/>
                  </a:lnTo>
                  <a:lnTo>
                    <a:pt x="356" y="721"/>
                  </a:lnTo>
                  <a:lnTo>
                    <a:pt x="355" y="712"/>
                  </a:lnTo>
                  <a:lnTo>
                    <a:pt x="353" y="702"/>
                  </a:lnTo>
                  <a:lnTo>
                    <a:pt x="352" y="693"/>
                  </a:lnTo>
                  <a:lnTo>
                    <a:pt x="352" y="684"/>
                  </a:lnTo>
                  <a:lnTo>
                    <a:pt x="333" y="698"/>
                  </a:lnTo>
                  <a:lnTo>
                    <a:pt x="315" y="711"/>
                  </a:lnTo>
                  <a:lnTo>
                    <a:pt x="298" y="722"/>
                  </a:lnTo>
                  <a:lnTo>
                    <a:pt x="280" y="732"/>
                  </a:lnTo>
                  <a:lnTo>
                    <a:pt x="264" y="740"/>
                  </a:lnTo>
                  <a:lnTo>
                    <a:pt x="247" y="746"/>
                  </a:lnTo>
                  <a:lnTo>
                    <a:pt x="231" y="751"/>
                  </a:lnTo>
                  <a:lnTo>
                    <a:pt x="216" y="754"/>
                  </a:lnTo>
                  <a:lnTo>
                    <a:pt x="201" y="757"/>
                  </a:lnTo>
                  <a:lnTo>
                    <a:pt x="186" y="757"/>
                  </a:lnTo>
                  <a:lnTo>
                    <a:pt x="169" y="756"/>
                  </a:lnTo>
                  <a:lnTo>
                    <a:pt x="152" y="754"/>
                  </a:lnTo>
                  <a:lnTo>
                    <a:pt x="136" y="749"/>
                  </a:lnTo>
                  <a:lnTo>
                    <a:pt x="120" y="743"/>
                  </a:lnTo>
                  <a:lnTo>
                    <a:pt x="104" y="736"/>
                  </a:lnTo>
                  <a:lnTo>
                    <a:pt x="89" y="727"/>
                  </a:lnTo>
                  <a:lnTo>
                    <a:pt x="75" y="716"/>
                  </a:lnTo>
                  <a:lnTo>
                    <a:pt x="63" y="704"/>
                  </a:lnTo>
                  <a:lnTo>
                    <a:pt x="50" y="691"/>
                  </a:lnTo>
                  <a:lnTo>
                    <a:pt x="39" y="677"/>
                  </a:lnTo>
                  <a:lnTo>
                    <a:pt x="30" y="662"/>
                  </a:lnTo>
                  <a:lnTo>
                    <a:pt x="21" y="645"/>
                  </a:lnTo>
                  <a:lnTo>
                    <a:pt x="14" y="628"/>
                  </a:lnTo>
                  <a:lnTo>
                    <a:pt x="8" y="610"/>
                  </a:lnTo>
                  <a:lnTo>
                    <a:pt x="3" y="591"/>
                  </a:lnTo>
                  <a:lnTo>
                    <a:pt x="1" y="571"/>
                  </a:lnTo>
                  <a:lnTo>
                    <a:pt x="0" y="550"/>
                  </a:lnTo>
                  <a:lnTo>
                    <a:pt x="1" y="531"/>
                  </a:lnTo>
                  <a:lnTo>
                    <a:pt x="3" y="512"/>
                  </a:lnTo>
                  <a:lnTo>
                    <a:pt x="7" y="493"/>
                  </a:lnTo>
                  <a:lnTo>
                    <a:pt x="13" y="475"/>
                  </a:lnTo>
                  <a:lnTo>
                    <a:pt x="20" y="457"/>
                  </a:lnTo>
                  <a:lnTo>
                    <a:pt x="28" y="440"/>
                  </a:lnTo>
                  <a:lnTo>
                    <a:pt x="37" y="423"/>
                  </a:lnTo>
                  <a:lnTo>
                    <a:pt x="48" y="407"/>
                  </a:lnTo>
                  <a:lnTo>
                    <a:pt x="60" y="392"/>
                  </a:lnTo>
                  <a:lnTo>
                    <a:pt x="73" y="378"/>
                  </a:lnTo>
                  <a:lnTo>
                    <a:pt x="87" y="364"/>
                  </a:lnTo>
                  <a:lnTo>
                    <a:pt x="103" y="352"/>
                  </a:lnTo>
                  <a:lnTo>
                    <a:pt x="119" y="341"/>
                  </a:lnTo>
                  <a:lnTo>
                    <a:pt x="136" y="331"/>
                  </a:lnTo>
                  <a:lnTo>
                    <a:pt x="154" y="323"/>
                  </a:lnTo>
                  <a:lnTo>
                    <a:pt x="172" y="316"/>
                  </a:lnTo>
                  <a:lnTo>
                    <a:pt x="192" y="310"/>
                  </a:lnTo>
                  <a:lnTo>
                    <a:pt x="212" y="306"/>
                  </a:lnTo>
                  <a:lnTo>
                    <a:pt x="233" y="303"/>
                  </a:lnTo>
                  <a:lnTo>
                    <a:pt x="254" y="302"/>
                  </a:lnTo>
                  <a:lnTo>
                    <a:pt x="275" y="303"/>
                  </a:lnTo>
                  <a:lnTo>
                    <a:pt x="295" y="305"/>
                  </a:lnTo>
                  <a:lnTo>
                    <a:pt x="315" y="308"/>
                  </a:lnTo>
                  <a:lnTo>
                    <a:pt x="334" y="311"/>
                  </a:lnTo>
                  <a:lnTo>
                    <a:pt x="353" y="316"/>
                  </a:lnTo>
                  <a:lnTo>
                    <a:pt x="353" y="104"/>
                  </a:lnTo>
                  <a:lnTo>
                    <a:pt x="353" y="88"/>
                  </a:lnTo>
                  <a:lnTo>
                    <a:pt x="352" y="74"/>
                  </a:lnTo>
                  <a:lnTo>
                    <a:pt x="351" y="62"/>
                  </a:lnTo>
                  <a:lnTo>
                    <a:pt x="348" y="52"/>
                  </a:lnTo>
                  <a:lnTo>
                    <a:pt x="345" y="44"/>
                  </a:lnTo>
                  <a:lnTo>
                    <a:pt x="342" y="37"/>
                  </a:lnTo>
                  <a:lnTo>
                    <a:pt x="337" y="31"/>
                  </a:lnTo>
                  <a:lnTo>
                    <a:pt x="332" y="28"/>
                  </a:lnTo>
                  <a:lnTo>
                    <a:pt x="325" y="25"/>
                  </a:lnTo>
                  <a:lnTo>
                    <a:pt x="317" y="24"/>
                  </a:lnTo>
                  <a:lnTo>
                    <a:pt x="309" y="25"/>
                  </a:lnTo>
                  <a:lnTo>
                    <a:pt x="299" y="26"/>
                  </a:lnTo>
                  <a:lnTo>
                    <a:pt x="288" y="29"/>
                  </a:lnTo>
                  <a:lnTo>
                    <a:pt x="275" y="32"/>
                  </a:lnTo>
                  <a:lnTo>
                    <a:pt x="275" y="31"/>
                  </a:lnTo>
                  <a:lnTo>
                    <a:pt x="276" y="30"/>
                  </a:lnTo>
                  <a:lnTo>
                    <a:pt x="277" y="29"/>
                  </a:lnTo>
                  <a:lnTo>
                    <a:pt x="289" y="22"/>
                  </a:lnTo>
                  <a:lnTo>
                    <a:pt x="302" y="16"/>
                  </a:lnTo>
                  <a:lnTo>
                    <a:pt x="315" y="8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23692" fontAlgn="base">
                <a:spcBef>
                  <a:spcPct val="0"/>
                </a:spcBef>
                <a:spcAft>
                  <a:spcPct val="0"/>
                </a:spcAft>
              </a:pPr>
              <a:endParaRPr lang="en-US" sz="1621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B88463F1-30F3-86B9-6A74-736124F8D5F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7588" y="6084888"/>
              <a:ext cx="958850" cy="1095375"/>
            </a:xfrm>
            <a:custGeom>
              <a:avLst/>
              <a:gdLst>
                <a:gd name="T0" fmla="*/ 2147483647 w 604"/>
                <a:gd name="T1" fmla="*/ 2147483647 h 690"/>
                <a:gd name="T2" fmla="*/ 2147483647 w 604"/>
                <a:gd name="T3" fmla="*/ 2147483647 h 690"/>
                <a:gd name="T4" fmla="*/ 2147483647 w 604"/>
                <a:gd name="T5" fmla="*/ 2147483647 h 690"/>
                <a:gd name="T6" fmla="*/ 2147483647 w 604"/>
                <a:gd name="T7" fmla="*/ 2147483647 h 690"/>
                <a:gd name="T8" fmla="*/ 2147483647 w 604"/>
                <a:gd name="T9" fmla="*/ 0 h 690"/>
                <a:gd name="T10" fmla="*/ 2147483647 w 604"/>
                <a:gd name="T11" fmla="*/ 2147483647 h 690"/>
                <a:gd name="T12" fmla="*/ 2147483647 w 604"/>
                <a:gd name="T13" fmla="*/ 2147483647 h 690"/>
                <a:gd name="T14" fmla="*/ 2147483647 w 604"/>
                <a:gd name="T15" fmla="*/ 2147483647 h 690"/>
                <a:gd name="T16" fmla="*/ 2147483647 w 604"/>
                <a:gd name="T17" fmla="*/ 2147483647 h 690"/>
                <a:gd name="T18" fmla="*/ 2147483647 w 604"/>
                <a:gd name="T19" fmla="*/ 2147483647 h 690"/>
                <a:gd name="T20" fmla="*/ 2147483647 w 604"/>
                <a:gd name="T21" fmla="*/ 2147483647 h 690"/>
                <a:gd name="T22" fmla="*/ 2147483647 w 604"/>
                <a:gd name="T23" fmla="*/ 2147483647 h 690"/>
                <a:gd name="T24" fmla="*/ 2147483647 w 604"/>
                <a:gd name="T25" fmla="*/ 2147483647 h 690"/>
                <a:gd name="T26" fmla="*/ 2147483647 w 604"/>
                <a:gd name="T27" fmla="*/ 2147483647 h 690"/>
                <a:gd name="T28" fmla="*/ 2147483647 w 604"/>
                <a:gd name="T29" fmla="*/ 2147483647 h 690"/>
                <a:gd name="T30" fmla="*/ 2147483647 w 604"/>
                <a:gd name="T31" fmla="*/ 2147483647 h 690"/>
                <a:gd name="T32" fmla="*/ 2147483647 w 604"/>
                <a:gd name="T33" fmla="*/ 2147483647 h 690"/>
                <a:gd name="T34" fmla="*/ 2147483647 w 604"/>
                <a:gd name="T35" fmla="*/ 2147483647 h 690"/>
                <a:gd name="T36" fmla="*/ 2147483647 w 604"/>
                <a:gd name="T37" fmla="*/ 2147483647 h 690"/>
                <a:gd name="T38" fmla="*/ 2147483647 w 604"/>
                <a:gd name="T39" fmla="*/ 2147483647 h 690"/>
                <a:gd name="T40" fmla="*/ 2147483647 w 604"/>
                <a:gd name="T41" fmla="*/ 2147483647 h 690"/>
                <a:gd name="T42" fmla="*/ 2147483647 w 604"/>
                <a:gd name="T43" fmla="*/ 2147483647 h 690"/>
                <a:gd name="T44" fmla="*/ 2147483647 w 604"/>
                <a:gd name="T45" fmla="*/ 2147483647 h 690"/>
                <a:gd name="T46" fmla="*/ 2147483647 w 604"/>
                <a:gd name="T47" fmla="*/ 2147483647 h 690"/>
                <a:gd name="T48" fmla="*/ 2147483647 w 604"/>
                <a:gd name="T49" fmla="*/ 2147483647 h 690"/>
                <a:gd name="T50" fmla="*/ 2147483647 w 604"/>
                <a:gd name="T51" fmla="*/ 2147483647 h 690"/>
                <a:gd name="T52" fmla="*/ 2147483647 w 604"/>
                <a:gd name="T53" fmla="*/ 2147483647 h 690"/>
                <a:gd name="T54" fmla="*/ 2147483647 w 604"/>
                <a:gd name="T55" fmla="*/ 2147483647 h 690"/>
                <a:gd name="T56" fmla="*/ 2147483647 w 604"/>
                <a:gd name="T57" fmla="*/ 2147483647 h 690"/>
                <a:gd name="T58" fmla="*/ 2147483647 w 604"/>
                <a:gd name="T59" fmla="*/ 2147483647 h 690"/>
                <a:gd name="T60" fmla="*/ 2147483647 w 604"/>
                <a:gd name="T61" fmla="*/ 2147483647 h 690"/>
                <a:gd name="T62" fmla="*/ 2147483647 w 604"/>
                <a:gd name="T63" fmla="*/ 2147483647 h 690"/>
                <a:gd name="T64" fmla="*/ 2147483647 w 604"/>
                <a:gd name="T65" fmla="*/ 2147483647 h 690"/>
                <a:gd name="T66" fmla="*/ 2147483647 w 604"/>
                <a:gd name="T67" fmla="*/ 2147483647 h 690"/>
                <a:gd name="T68" fmla="*/ 2147483647 w 604"/>
                <a:gd name="T69" fmla="*/ 2147483647 h 690"/>
                <a:gd name="T70" fmla="*/ 2147483647 w 604"/>
                <a:gd name="T71" fmla="*/ 2147483647 h 690"/>
                <a:gd name="T72" fmla="*/ 2147483647 w 604"/>
                <a:gd name="T73" fmla="*/ 2147483647 h 690"/>
                <a:gd name="T74" fmla="*/ 2147483647 w 604"/>
                <a:gd name="T75" fmla="*/ 2147483647 h 690"/>
                <a:gd name="T76" fmla="*/ 2147483647 w 604"/>
                <a:gd name="T77" fmla="*/ 2147483647 h 690"/>
                <a:gd name="T78" fmla="*/ 2147483647 w 604"/>
                <a:gd name="T79" fmla="*/ 2147483647 h 690"/>
                <a:gd name="T80" fmla="*/ 2147483647 w 604"/>
                <a:gd name="T81" fmla="*/ 2147483647 h 690"/>
                <a:gd name="T82" fmla="*/ 2147483647 w 604"/>
                <a:gd name="T83" fmla="*/ 2147483647 h 690"/>
                <a:gd name="T84" fmla="*/ 2147483647 w 604"/>
                <a:gd name="T85" fmla="*/ 2147483647 h 690"/>
                <a:gd name="T86" fmla="*/ 2147483647 w 604"/>
                <a:gd name="T87" fmla="*/ 2147483647 h 690"/>
                <a:gd name="T88" fmla="*/ 2147483647 w 604"/>
                <a:gd name="T89" fmla="*/ 2147483647 h 690"/>
                <a:gd name="T90" fmla="*/ 2147483647 w 604"/>
                <a:gd name="T91" fmla="*/ 2147483647 h 690"/>
                <a:gd name="T92" fmla="*/ 2147483647 w 604"/>
                <a:gd name="T93" fmla="*/ 2147483647 h 690"/>
                <a:gd name="T94" fmla="*/ 2147483647 w 604"/>
                <a:gd name="T95" fmla="*/ 2147483647 h 690"/>
                <a:gd name="T96" fmla="*/ 2147483647 w 604"/>
                <a:gd name="T97" fmla="*/ 2147483647 h 690"/>
                <a:gd name="T98" fmla="*/ 2147483647 w 604"/>
                <a:gd name="T99" fmla="*/ 2147483647 h 69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604"/>
                <a:gd name="T151" fmla="*/ 0 h 690"/>
                <a:gd name="T152" fmla="*/ 604 w 604"/>
                <a:gd name="T153" fmla="*/ 690 h 69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604" h="690">
                  <a:moveTo>
                    <a:pt x="0" y="0"/>
                  </a:moveTo>
                  <a:lnTo>
                    <a:pt x="14" y="1"/>
                  </a:lnTo>
                  <a:lnTo>
                    <a:pt x="29" y="2"/>
                  </a:lnTo>
                  <a:lnTo>
                    <a:pt x="44" y="3"/>
                  </a:lnTo>
                  <a:lnTo>
                    <a:pt x="59" y="4"/>
                  </a:lnTo>
                  <a:lnTo>
                    <a:pt x="75" y="5"/>
                  </a:lnTo>
                  <a:lnTo>
                    <a:pt x="93" y="5"/>
                  </a:lnTo>
                  <a:lnTo>
                    <a:pt x="112" y="5"/>
                  </a:lnTo>
                  <a:lnTo>
                    <a:pt x="141" y="5"/>
                  </a:lnTo>
                  <a:lnTo>
                    <a:pt x="151" y="5"/>
                  </a:lnTo>
                  <a:lnTo>
                    <a:pt x="163" y="4"/>
                  </a:lnTo>
                  <a:lnTo>
                    <a:pt x="176" y="4"/>
                  </a:lnTo>
                  <a:lnTo>
                    <a:pt x="190" y="3"/>
                  </a:lnTo>
                  <a:lnTo>
                    <a:pt x="204" y="3"/>
                  </a:lnTo>
                  <a:lnTo>
                    <a:pt x="219" y="2"/>
                  </a:lnTo>
                  <a:lnTo>
                    <a:pt x="233" y="1"/>
                  </a:lnTo>
                  <a:lnTo>
                    <a:pt x="247" y="1"/>
                  </a:lnTo>
                  <a:lnTo>
                    <a:pt x="260" y="1"/>
                  </a:lnTo>
                  <a:lnTo>
                    <a:pt x="273" y="0"/>
                  </a:lnTo>
                  <a:lnTo>
                    <a:pt x="283" y="0"/>
                  </a:lnTo>
                  <a:lnTo>
                    <a:pt x="302" y="1"/>
                  </a:lnTo>
                  <a:lnTo>
                    <a:pt x="321" y="2"/>
                  </a:lnTo>
                  <a:lnTo>
                    <a:pt x="339" y="4"/>
                  </a:lnTo>
                  <a:lnTo>
                    <a:pt x="357" y="7"/>
                  </a:lnTo>
                  <a:lnTo>
                    <a:pt x="374" y="11"/>
                  </a:lnTo>
                  <a:lnTo>
                    <a:pt x="391" y="15"/>
                  </a:lnTo>
                  <a:lnTo>
                    <a:pt x="407" y="21"/>
                  </a:lnTo>
                  <a:lnTo>
                    <a:pt x="422" y="27"/>
                  </a:lnTo>
                  <a:lnTo>
                    <a:pt x="437" y="34"/>
                  </a:lnTo>
                  <a:lnTo>
                    <a:pt x="450" y="42"/>
                  </a:lnTo>
                  <a:lnTo>
                    <a:pt x="463" y="51"/>
                  </a:lnTo>
                  <a:lnTo>
                    <a:pt x="475" y="60"/>
                  </a:lnTo>
                  <a:lnTo>
                    <a:pt x="486" y="71"/>
                  </a:lnTo>
                  <a:lnTo>
                    <a:pt x="496" y="81"/>
                  </a:lnTo>
                  <a:lnTo>
                    <a:pt x="504" y="94"/>
                  </a:lnTo>
                  <a:lnTo>
                    <a:pt x="512" y="106"/>
                  </a:lnTo>
                  <a:lnTo>
                    <a:pt x="518" y="120"/>
                  </a:lnTo>
                  <a:lnTo>
                    <a:pt x="523" y="134"/>
                  </a:lnTo>
                  <a:lnTo>
                    <a:pt x="527" y="149"/>
                  </a:lnTo>
                  <a:lnTo>
                    <a:pt x="529" y="165"/>
                  </a:lnTo>
                  <a:lnTo>
                    <a:pt x="530" y="182"/>
                  </a:lnTo>
                  <a:lnTo>
                    <a:pt x="529" y="197"/>
                  </a:lnTo>
                  <a:lnTo>
                    <a:pt x="526" y="211"/>
                  </a:lnTo>
                  <a:lnTo>
                    <a:pt x="522" y="225"/>
                  </a:lnTo>
                  <a:lnTo>
                    <a:pt x="516" y="240"/>
                  </a:lnTo>
                  <a:lnTo>
                    <a:pt x="508" y="254"/>
                  </a:lnTo>
                  <a:lnTo>
                    <a:pt x="498" y="268"/>
                  </a:lnTo>
                  <a:lnTo>
                    <a:pt x="488" y="281"/>
                  </a:lnTo>
                  <a:lnTo>
                    <a:pt x="475" y="294"/>
                  </a:lnTo>
                  <a:lnTo>
                    <a:pt x="462" y="306"/>
                  </a:lnTo>
                  <a:lnTo>
                    <a:pt x="447" y="317"/>
                  </a:lnTo>
                  <a:lnTo>
                    <a:pt x="431" y="328"/>
                  </a:lnTo>
                  <a:lnTo>
                    <a:pt x="414" y="337"/>
                  </a:lnTo>
                  <a:lnTo>
                    <a:pt x="395" y="345"/>
                  </a:lnTo>
                  <a:lnTo>
                    <a:pt x="376" y="352"/>
                  </a:lnTo>
                  <a:lnTo>
                    <a:pt x="356" y="358"/>
                  </a:lnTo>
                  <a:lnTo>
                    <a:pt x="335" y="362"/>
                  </a:lnTo>
                  <a:lnTo>
                    <a:pt x="335" y="365"/>
                  </a:lnTo>
                  <a:lnTo>
                    <a:pt x="360" y="365"/>
                  </a:lnTo>
                  <a:lnTo>
                    <a:pt x="385" y="367"/>
                  </a:lnTo>
                  <a:lnTo>
                    <a:pt x="408" y="370"/>
                  </a:lnTo>
                  <a:lnTo>
                    <a:pt x="430" y="374"/>
                  </a:lnTo>
                  <a:lnTo>
                    <a:pt x="451" y="379"/>
                  </a:lnTo>
                  <a:lnTo>
                    <a:pt x="471" y="386"/>
                  </a:lnTo>
                  <a:lnTo>
                    <a:pt x="490" y="394"/>
                  </a:lnTo>
                  <a:lnTo>
                    <a:pt x="507" y="403"/>
                  </a:lnTo>
                  <a:lnTo>
                    <a:pt x="523" y="413"/>
                  </a:lnTo>
                  <a:lnTo>
                    <a:pt x="538" y="424"/>
                  </a:lnTo>
                  <a:lnTo>
                    <a:pt x="552" y="435"/>
                  </a:lnTo>
                  <a:lnTo>
                    <a:pt x="564" y="448"/>
                  </a:lnTo>
                  <a:lnTo>
                    <a:pt x="574" y="462"/>
                  </a:lnTo>
                  <a:lnTo>
                    <a:pt x="583" y="476"/>
                  </a:lnTo>
                  <a:lnTo>
                    <a:pt x="591" y="491"/>
                  </a:lnTo>
                  <a:lnTo>
                    <a:pt x="597" y="507"/>
                  </a:lnTo>
                  <a:lnTo>
                    <a:pt x="601" y="524"/>
                  </a:lnTo>
                  <a:lnTo>
                    <a:pt x="604" y="541"/>
                  </a:lnTo>
                  <a:lnTo>
                    <a:pt x="604" y="559"/>
                  </a:lnTo>
                  <a:lnTo>
                    <a:pt x="604" y="579"/>
                  </a:lnTo>
                  <a:lnTo>
                    <a:pt x="601" y="599"/>
                  </a:lnTo>
                  <a:lnTo>
                    <a:pt x="596" y="619"/>
                  </a:lnTo>
                  <a:lnTo>
                    <a:pt x="590" y="638"/>
                  </a:lnTo>
                  <a:lnTo>
                    <a:pt x="583" y="656"/>
                  </a:lnTo>
                  <a:lnTo>
                    <a:pt x="574" y="674"/>
                  </a:lnTo>
                  <a:lnTo>
                    <a:pt x="563" y="690"/>
                  </a:lnTo>
                  <a:lnTo>
                    <a:pt x="493" y="690"/>
                  </a:lnTo>
                  <a:lnTo>
                    <a:pt x="498" y="675"/>
                  </a:lnTo>
                  <a:lnTo>
                    <a:pt x="503" y="659"/>
                  </a:lnTo>
                  <a:lnTo>
                    <a:pt x="507" y="641"/>
                  </a:lnTo>
                  <a:lnTo>
                    <a:pt x="510" y="621"/>
                  </a:lnTo>
                  <a:lnTo>
                    <a:pt x="512" y="601"/>
                  </a:lnTo>
                  <a:lnTo>
                    <a:pt x="512" y="579"/>
                  </a:lnTo>
                  <a:lnTo>
                    <a:pt x="512" y="562"/>
                  </a:lnTo>
                  <a:lnTo>
                    <a:pt x="510" y="545"/>
                  </a:lnTo>
                  <a:lnTo>
                    <a:pt x="507" y="529"/>
                  </a:lnTo>
                  <a:lnTo>
                    <a:pt x="503" y="514"/>
                  </a:lnTo>
                  <a:lnTo>
                    <a:pt x="498" y="499"/>
                  </a:lnTo>
                  <a:lnTo>
                    <a:pt x="491" y="485"/>
                  </a:lnTo>
                  <a:lnTo>
                    <a:pt x="484" y="471"/>
                  </a:lnTo>
                  <a:lnTo>
                    <a:pt x="475" y="458"/>
                  </a:lnTo>
                  <a:lnTo>
                    <a:pt x="465" y="446"/>
                  </a:lnTo>
                  <a:lnTo>
                    <a:pt x="454" y="435"/>
                  </a:lnTo>
                  <a:lnTo>
                    <a:pt x="442" y="425"/>
                  </a:lnTo>
                  <a:lnTo>
                    <a:pt x="428" y="415"/>
                  </a:lnTo>
                  <a:lnTo>
                    <a:pt x="413" y="407"/>
                  </a:lnTo>
                  <a:lnTo>
                    <a:pt x="397" y="399"/>
                  </a:lnTo>
                  <a:lnTo>
                    <a:pt x="380" y="392"/>
                  </a:lnTo>
                  <a:lnTo>
                    <a:pt x="361" y="386"/>
                  </a:lnTo>
                  <a:lnTo>
                    <a:pt x="342" y="381"/>
                  </a:lnTo>
                  <a:lnTo>
                    <a:pt x="321" y="377"/>
                  </a:lnTo>
                  <a:lnTo>
                    <a:pt x="298" y="374"/>
                  </a:lnTo>
                  <a:lnTo>
                    <a:pt x="275" y="373"/>
                  </a:lnTo>
                  <a:lnTo>
                    <a:pt x="250" y="372"/>
                  </a:lnTo>
                  <a:lnTo>
                    <a:pt x="224" y="372"/>
                  </a:lnTo>
                  <a:lnTo>
                    <a:pt x="223" y="370"/>
                  </a:lnTo>
                  <a:lnTo>
                    <a:pt x="223" y="368"/>
                  </a:lnTo>
                  <a:lnTo>
                    <a:pt x="224" y="367"/>
                  </a:lnTo>
                  <a:lnTo>
                    <a:pt x="224" y="366"/>
                  </a:lnTo>
                  <a:lnTo>
                    <a:pt x="248" y="366"/>
                  </a:lnTo>
                  <a:lnTo>
                    <a:pt x="270" y="365"/>
                  </a:lnTo>
                  <a:lnTo>
                    <a:pt x="291" y="363"/>
                  </a:lnTo>
                  <a:lnTo>
                    <a:pt x="310" y="360"/>
                  </a:lnTo>
                  <a:lnTo>
                    <a:pt x="328" y="356"/>
                  </a:lnTo>
                  <a:lnTo>
                    <a:pt x="345" y="351"/>
                  </a:lnTo>
                  <a:lnTo>
                    <a:pt x="360" y="346"/>
                  </a:lnTo>
                  <a:lnTo>
                    <a:pt x="374" y="340"/>
                  </a:lnTo>
                  <a:lnTo>
                    <a:pt x="386" y="332"/>
                  </a:lnTo>
                  <a:lnTo>
                    <a:pt x="397" y="323"/>
                  </a:lnTo>
                  <a:lnTo>
                    <a:pt x="407" y="314"/>
                  </a:lnTo>
                  <a:lnTo>
                    <a:pt x="416" y="304"/>
                  </a:lnTo>
                  <a:lnTo>
                    <a:pt x="423" y="292"/>
                  </a:lnTo>
                  <a:lnTo>
                    <a:pt x="429" y="279"/>
                  </a:lnTo>
                  <a:lnTo>
                    <a:pt x="434" y="265"/>
                  </a:lnTo>
                  <a:lnTo>
                    <a:pt x="438" y="250"/>
                  </a:lnTo>
                  <a:lnTo>
                    <a:pt x="441" y="234"/>
                  </a:lnTo>
                  <a:lnTo>
                    <a:pt x="442" y="216"/>
                  </a:lnTo>
                  <a:lnTo>
                    <a:pt x="443" y="197"/>
                  </a:lnTo>
                  <a:lnTo>
                    <a:pt x="442" y="178"/>
                  </a:lnTo>
                  <a:lnTo>
                    <a:pt x="441" y="160"/>
                  </a:lnTo>
                  <a:lnTo>
                    <a:pt x="438" y="143"/>
                  </a:lnTo>
                  <a:lnTo>
                    <a:pt x="434" y="127"/>
                  </a:lnTo>
                  <a:lnTo>
                    <a:pt x="429" y="113"/>
                  </a:lnTo>
                  <a:lnTo>
                    <a:pt x="423" y="99"/>
                  </a:lnTo>
                  <a:lnTo>
                    <a:pt x="416" y="87"/>
                  </a:lnTo>
                  <a:lnTo>
                    <a:pt x="408" y="76"/>
                  </a:lnTo>
                  <a:lnTo>
                    <a:pt x="399" y="66"/>
                  </a:lnTo>
                  <a:lnTo>
                    <a:pt x="390" y="57"/>
                  </a:lnTo>
                  <a:lnTo>
                    <a:pt x="379" y="49"/>
                  </a:lnTo>
                  <a:lnTo>
                    <a:pt x="368" y="42"/>
                  </a:lnTo>
                  <a:lnTo>
                    <a:pt x="356" y="36"/>
                  </a:lnTo>
                  <a:lnTo>
                    <a:pt x="343" y="30"/>
                  </a:lnTo>
                  <a:lnTo>
                    <a:pt x="330" y="26"/>
                  </a:lnTo>
                  <a:lnTo>
                    <a:pt x="316" y="23"/>
                  </a:lnTo>
                  <a:lnTo>
                    <a:pt x="301" y="20"/>
                  </a:lnTo>
                  <a:lnTo>
                    <a:pt x="286" y="18"/>
                  </a:lnTo>
                  <a:lnTo>
                    <a:pt x="270" y="17"/>
                  </a:lnTo>
                  <a:lnTo>
                    <a:pt x="253" y="17"/>
                  </a:lnTo>
                  <a:lnTo>
                    <a:pt x="235" y="17"/>
                  </a:lnTo>
                  <a:lnTo>
                    <a:pt x="227" y="17"/>
                  </a:lnTo>
                  <a:lnTo>
                    <a:pt x="209" y="19"/>
                  </a:lnTo>
                  <a:lnTo>
                    <a:pt x="199" y="20"/>
                  </a:lnTo>
                  <a:lnTo>
                    <a:pt x="196" y="32"/>
                  </a:lnTo>
                  <a:lnTo>
                    <a:pt x="194" y="43"/>
                  </a:lnTo>
                  <a:lnTo>
                    <a:pt x="193" y="57"/>
                  </a:lnTo>
                  <a:lnTo>
                    <a:pt x="191" y="71"/>
                  </a:lnTo>
                  <a:lnTo>
                    <a:pt x="190" y="86"/>
                  </a:lnTo>
                  <a:lnTo>
                    <a:pt x="189" y="103"/>
                  </a:lnTo>
                  <a:lnTo>
                    <a:pt x="188" y="121"/>
                  </a:lnTo>
                  <a:lnTo>
                    <a:pt x="187" y="141"/>
                  </a:lnTo>
                  <a:lnTo>
                    <a:pt x="187" y="162"/>
                  </a:lnTo>
                  <a:lnTo>
                    <a:pt x="186" y="186"/>
                  </a:lnTo>
                  <a:lnTo>
                    <a:pt x="186" y="618"/>
                  </a:lnTo>
                  <a:lnTo>
                    <a:pt x="187" y="639"/>
                  </a:lnTo>
                  <a:lnTo>
                    <a:pt x="187" y="658"/>
                  </a:lnTo>
                  <a:lnTo>
                    <a:pt x="188" y="675"/>
                  </a:lnTo>
                  <a:lnTo>
                    <a:pt x="189" y="690"/>
                  </a:lnTo>
                  <a:lnTo>
                    <a:pt x="95" y="690"/>
                  </a:lnTo>
                  <a:lnTo>
                    <a:pt x="95" y="677"/>
                  </a:lnTo>
                  <a:lnTo>
                    <a:pt x="96" y="662"/>
                  </a:lnTo>
                  <a:lnTo>
                    <a:pt x="96" y="646"/>
                  </a:lnTo>
                  <a:lnTo>
                    <a:pt x="96" y="628"/>
                  </a:lnTo>
                  <a:lnTo>
                    <a:pt x="96" y="187"/>
                  </a:lnTo>
                  <a:lnTo>
                    <a:pt x="96" y="164"/>
                  </a:lnTo>
                  <a:lnTo>
                    <a:pt x="96" y="144"/>
                  </a:lnTo>
                  <a:lnTo>
                    <a:pt x="95" y="125"/>
                  </a:lnTo>
                  <a:lnTo>
                    <a:pt x="94" y="108"/>
                  </a:lnTo>
                  <a:lnTo>
                    <a:pt x="93" y="93"/>
                  </a:lnTo>
                  <a:lnTo>
                    <a:pt x="91" y="80"/>
                  </a:lnTo>
                  <a:lnTo>
                    <a:pt x="89" y="68"/>
                  </a:lnTo>
                  <a:lnTo>
                    <a:pt x="87" y="57"/>
                  </a:lnTo>
                  <a:lnTo>
                    <a:pt x="84" y="48"/>
                  </a:lnTo>
                  <a:lnTo>
                    <a:pt x="80" y="40"/>
                  </a:lnTo>
                  <a:lnTo>
                    <a:pt x="76" y="33"/>
                  </a:lnTo>
                  <a:lnTo>
                    <a:pt x="71" y="28"/>
                  </a:lnTo>
                  <a:lnTo>
                    <a:pt x="65" y="23"/>
                  </a:lnTo>
                  <a:lnTo>
                    <a:pt x="58" y="19"/>
                  </a:lnTo>
                  <a:lnTo>
                    <a:pt x="51" y="15"/>
                  </a:lnTo>
                  <a:lnTo>
                    <a:pt x="43" y="12"/>
                  </a:lnTo>
                  <a:lnTo>
                    <a:pt x="33" y="10"/>
                  </a:lnTo>
                  <a:lnTo>
                    <a:pt x="23" y="8"/>
                  </a:lnTo>
                  <a:lnTo>
                    <a:pt x="12" y="6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23692" fontAlgn="base">
                <a:spcBef>
                  <a:spcPct val="0"/>
                </a:spcBef>
                <a:spcAft>
                  <a:spcPct val="0"/>
                </a:spcAft>
              </a:pPr>
              <a:endParaRPr lang="en-US" sz="1621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3427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1349828" y="1135743"/>
            <a:ext cx="5921375" cy="1033463"/>
          </a:xfrm>
        </p:spPr>
        <p:txBody>
          <a:bodyPr/>
          <a:lstStyle/>
          <a:p>
            <a:pPr algn="l"/>
            <a:r>
              <a:rPr lang="en-US" dirty="0"/>
              <a:t>Agenda for this meeting</a:t>
            </a:r>
          </a:p>
        </p:txBody>
      </p: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272144" y="248279"/>
            <a:ext cx="2930696" cy="851178"/>
            <a:chOff x="0" y="3794918"/>
            <a:chExt cx="5837237" cy="1600201"/>
          </a:xfrm>
        </p:grpSpPr>
        <p:sp>
          <p:nvSpPr>
            <p:cNvPr id="7" name="Rectangle 16"/>
            <p:cNvSpPr>
              <a:spLocks noChangeArrowheads="1"/>
            </p:cNvSpPr>
            <p:nvPr/>
          </p:nvSpPr>
          <p:spPr bwMode="auto">
            <a:xfrm>
              <a:off x="0" y="3794918"/>
              <a:ext cx="5837237" cy="1600201"/>
            </a:xfrm>
            <a:prstGeom prst="rect">
              <a:avLst/>
            </a:prstGeom>
            <a:solidFill>
              <a:schemeClr val="bg1"/>
            </a:solidFill>
            <a:ln w="57150" algn="ctr">
              <a:noFill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826252" fontAlgn="base">
                <a:spcBef>
                  <a:spcPct val="0"/>
                </a:spcBef>
                <a:spcAft>
                  <a:spcPct val="0"/>
                </a:spcAft>
              </a:pPr>
              <a:endParaRPr lang="en-US" sz="1626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8" name="Picture 15" descr="Full logo with no Background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037" y="3834543"/>
              <a:ext cx="5715000" cy="1484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Slide Number Placeholder 1"/>
          <p:cNvSpPr txBox="1">
            <a:spLocks/>
          </p:cNvSpPr>
          <p:nvPr/>
        </p:nvSpPr>
        <p:spPr>
          <a:xfrm>
            <a:off x="10116702" y="6540991"/>
            <a:ext cx="565165" cy="3170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defTabSz="826252">
              <a:defRPr/>
            </a:pPr>
            <a:fld id="{B725C289-24BD-4F39-A613-C04702587CBD}" type="slidenum">
              <a:rPr lang="en-US" sz="1626">
                <a:solidFill>
                  <a:srgbClr val="000000"/>
                </a:solidFill>
              </a:rPr>
              <a:pPr defTabSz="826252">
                <a:defRPr/>
              </a:pPr>
              <a:t>25</a:t>
            </a:fld>
            <a:endParaRPr lang="en-US" sz="1626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474778-859A-CC77-56C0-A4623EF92BCF}"/>
              </a:ext>
            </a:extLst>
          </p:cNvPr>
          <p:cNvSpPr txBox="1"/>
          <p:nvPr/>
        </p:nvSpPr>
        <p:spPr>
          <a:xfrm>
            <a:off x="1158441" y="2195495"/>
            <a:ext cx="10079665" cy="3485003"/>
          </a:xfrm>
          <a:prstGeom prst="rect">
            <a:avLst/>
          </a:prstGeom>
          <a:noFill/>
        </p:spPr>
        <p:txBody>
          <a:bodyPr wrap="square" lIns="82623" tIns="41312" rIns="82623" bIns="41312" rtlCol="0" anchor="t">
            <a:spAutoFit/>
          </a:bodyPr>
          <a:lstStyle/>
          <a:p>
            <a:pPr marL="258204" indent="-258204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904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258204" indent="-258204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to Design Build Associates</a:t>
            </a:r>
          </a:p>
          <a:p>
            <a:pPr marL="258204" indent="-258204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8204" indent="-258204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2"/>
                </a:solidFill>
                <a:latin typeface="Arial"/>
                <a:cs typeface="Arial"/>
              </a:rPr>
              <a:t>Project overview</a:t>
            </a:r>
          </a:p>
          <a:p>
            <a:pPr marL="171450" indent="-171450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800" dirty="0">
              <a:latin typeface="Arial" charset="0"/>
              <a:cs typeface="Arial" charset="0"/>
            </a:endParaRPr>
          </a:p>
          <a:p>
            <a:pPr marL="258204" indent="-258204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"/>
                <a:cs typeface="Arial"/>
              </a:rPr>
              <a:t>What we have accomplished to date</a:t>
            </a:r>
          </a:p>
          <a:p>
            <a:pPr marL="171450" indent="-171450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800" dirty="0">
              <a:latin typeface="Arial" charset="0"/>
              <a:cs typeface="Arial" charset="0"/>
            </a:endParaRPr>
          </a:p>
          <a:p>
            <a:pPr marL="258204" indent="-258204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2"/>
                </a:solidFill>
                <a:latin typeface="Arial"/>
                <a:cs typeface="Arial"/>
              </a:rPr>
              <a:t>Next steps</a:t>
            </a:r>
          </a:p>
          <a:p>
            <a:pPr marL="258204" indent="-258204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258204" indent="-258204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2"/>
                </a:solidFill>
                <a:latin typeface="Arial"/>
                <a:cs typeface="Arial"/>
              </a:rPr>
              <a:t>Questions and Answers</a:t>
            </a:r>
          </a:p>
        </p:txBody>
      </p:sp>
    </p:spTree>
    <p:extLst>
      <p:ext uri="{BB962C8B-B14F-4D97-AF65-F5344CB8AC3E}">
        <p14:creationId xmlns:p14="http://schemas.microsoft.com/office/powerpoint/2010/main" val="30835745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D6D95C-3427-5CA8-BAE5-2925C4DF3F6A}"/>
              </a:ext>
            </a:extLst>
          </p:cNvPr>
          <p:cNvSpPr txBox="1"/>
          <p:nvPr/>
        </p:nvSpPr>
        <p:spPr>
          <a:xfrm>
            <a:off x="1240971" y="1295791"/>
            <a:ext cx="76635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u="sng" dirty="0">
                <a:latin typeface="Calibri" panose="020F0502020204030204" pitchFamily="34" charset="0"/>
                <a:cs typeface="Calibri" panose="020F0502020204030204" pitchFamily="34" charset="0"/>
              </a:rPr>
              <a:t>What we have accomplished to date</a:t>
            </a:r>
            <a:endParaRPr lang="en-US" sz="360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17">
            <a:extLst>
              <a:ext uri="{FF2B5EF4-FFF2-40B4-BE49-F238E27FC236}">
                <a16:creationId xmlns:a16="http://schemas.microsoft.com/office/drawing/2014/main" id="{9283D165-BB9A-5CA6-5EFA-6D99243A655E}"/>
              </a:ext>
            </a:extLst>
          </p:cNvPr>
          <p:cNvGrpSpPr>
            <a:grpSpLocks/>
          </p:cNvGrpSpPr>
          <p:nvPr/>
        </p:nvGrpSpPr>
        <p:grpSpPr bwMode="auto">
          <a:xfrm>
            <a:off x="272144" y="248279"/>
            <a:ext cx="2930696" cy="851178"/>
            <a:chOff x="0" y="3794918"/>
            <a:chExt cx="5837237" cy="1600201"/>
          </a:xfrm>
        </p:grpSpPr>
        <p:sp>
          <p:nvSpPr>
            <p:cNvPr id="5" name="Rectangle 16">
              <a:extLst>
                <a:ext uri="{FF2B5EF4-FFF2-40B4-BE49-F238E27FC236}">
                  <a16:creationId xmlns:a16="http://schemas.microsoft.com/office/drawing/2014/main" id="{CD3B683E-9A16-0883-5452-3CFD4285A1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794918"/>
              <a:ext cx="5837237" cy="1600201"/>
            </a:xfrm>
            <a:prstGeom prst="rect">
              <a:avLst/>
            </a:prstGeom>
            <a:solidFill>
              <a:schemeClr val="bg1"/>
            </a:solidFill>
            <a:ln w="57150" algn="ctr">
              <a:noFill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826252" fontAlgn="base">
                <a:spcBef>
                  <a:spcPct val="0"/>
                </a:spcBef>
                <a:spcAft>
                  <a:spcPct val="0"/>
                </a:spcAft>
              </a:pPr>
              <a:endParaRPr lang="en-US" sz="1626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6" name="Picture 15" descr="Full logo with no Background.jpg">
              <a:extLst>
                <a:ext uri="{FF2B5EF4-FFF2-40B4-BE49-F238E27FC236}">
                  <a16:creationId xmlns:a16="http://schemas.microsoft.com/office/drawing/2014/main" id="{8A9D7B2A-81C7-0B56-324E-2284965C2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037" y="3834543"/>
              <a:ext cx="5715000" cy="1484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FC10DA4-8F03-A7D0-8B17-79E37FEC6AB2}"/>
              </a:ext>
            </a:extLst>
          </p:cNvPr>
          <p:cNvSpPr txBox="1"/>
          <p:nvPr/>
        </p:nvSpPr>
        <p:spPr>
          <a:xfrm>
            <a:off x="794658" y="2292835"/>
            <a:ext cx="10657114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Developed scope of work and specifications for the project.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Worked with paint manufacturer to develop the paint specifications.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Completed environmental testing to ensure no lead is present in the existing paint.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Performed balcony inspections.</a:t>
            </a:r>
          </a:p>
        </p:txBody>
      </p:sp>
    </p:spTree>
    <p:extLst>
      <p:ext uri="{BB962C8B-B14F-4D97-AF65-F5344CB8AC3E}">
        <p14:creationId xmlns:p14="http://schemas.microsoft.com/office/powerpoint/2010/main" val="402391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D6D95C-3427-5CA8-BAE5-2925C4DF3F6A}"/>
              </a:ext>
            </a:extLst>
          </p:cNvPr>
          <p:cNvSpPr txBox="1"/>
          <p:nvPr/>
        </p:nvSpPr>
        <p:spPr>
          <a:xfrm>
            <a:off x="1240971" y="1295791"/>
            <a:ext cx="94270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u="sng" dirty="0">
                <a:latin typeface="Calibri" panose="020F0502020204030204" pitchFamily="34" charset="0"/>
                <a:cs typeface="Calibri" panose="020F0502020204030204" pitchFamily="34" charset="0"/>
              </a:rPr>
              <a:t>What we have accomplished to date </a:t>
            </a:r>
            <a:r>
              <a:rPr lang="en-US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continued</a:t>
            </a:r>
            <a:r>
              <a:rPr lang="en-US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40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17">
            <a:extLst>
              <a:ext uri="{FF2B5EF4-FFF2-40B4-BE49-F238E27FC236}">
                <a16:creationId xmlns:a16="http://schemas.microsoft.com/office/drawing/2014/main" id="{9283D165-BB9A-5CA6-5EFA-6D99243A655E}"/>
              </a:ext>
            </a:extLst>
          </p:cNvPr>
          <p:cNvGrpSpPr>
            <a:grpSpLocks/>
          </p:cNvGrpSpPr>
          <p:nvPr/>
        </p:nvGrpSpPr>
        <p:grpSpPr bwMode="auto">
          <a:xfrm>
            <a:off x="272144" y="248279"/>
            <a:ext cx="2930696" cy="851178"/>
            <a:chOff x="0" y="3794918"/>
            <a:chExt cx="5837237" cy="1600201"/>
          </a:xfrm>
        </p:grpSpPr>
        <p:sp>
          <p:nvSpPr>
            <p:cNvPr id="5" name="Rectangle 16">
              <a:extLst>
                <a:ext uri="{FF2B5EF4-FFF2-40B4-BE49-F238E27FC236}">
                  <a16:creationId xmlns:a16="http://schemas.microsoft.com/office/drawing/2014/main" id="{CD3B683E-9A16-0883-5452-3CFD4285A1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794918"/>
              <a:ext cx="5837237" cy="1600201"/>
            </a:xfrm>
            <a:prstGeom prst="rect">
              <a:avLst/>
            </a:prstGeom>
            <a:solidFill>
              <a:schemeClr val="bg1"/>
            </a:solidFill>
            <a:ln w="57150" algn="ctr">
              <a:noFill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826252" fontAlgn="base">
                <a:spcBef>
                  <a:spcPct val="0"/>
                </a:spcBef>
                <a:spcAft>
                  <a:spcPct val="0"/>
                </a:spcAft>
              </a:pPr>
              <a:endParaRPr lang="en-US" sz="1626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6" name="Picture 15" descr="Full logo with no Background.jpg">
              <a:extLst>
                <a:ext uri="{FF2B5EF4-FFF2-40B4-BE49-F238E27FC236}">
                  <a16:creationId xmlns:a16="http://schemas.microsoft.com/office/drawing/2014/main" id="{8A9D7B2A-81C7-0B56-324E-2284965C2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037" y="3834543"/>
              <a:ext cx="5715000" cy="1484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FC10DA4-8F03-A7D0-8B17-79E37FEC6AB2}"/>
              </a:ext>
            </a:extLst>
          </p:cNvPr>
          <p:cNvSpPr txBox="1"/>
          <p:nvPr/>
        </p:nvSpPr>
        <p:spPr>
          <a:xfrm>
            <a:off x="762000" y="2249293"/>
            <a:ext cx="10646229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Completed discovery testing to investigate the extent of damaged beams at the elevated walkways.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Created a “Request for Proposal” detailing the scope of work and the bid documents.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We are currently finalizing the bid documents to issue to qualified contractors for competitive bidding. 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22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D6D95C-3427-5CA8-BAE5-2925C4DF3F6A}"/>
              </a:ext>
            </a:extLst>
          </p:cNvPr>
          <p:cNvSpPr txBox="1"/>
          <p:nvPr/>
        </p:nvSpPr>
        <p:spPr>
          <a:xfrm>
            <a:off x="1240971" y="1295791"/>
            <a:ext cx="76635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u="sng" dirty="0">
                <a:latin typeface="Calibri" panose="020F0502020204030204" pitchFamily="34" charset="0"/>
                <a:cs typeface="Calibri" panose="020F0502020204030204" pitchFamily="34" charset="0"/>
              </a:rPr>
              <a:t>Overview of the Bidding Process</a:t>
            </a:r>
            <a:endParaRPr lang="en-US" sz="360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17">
            <a:extLst>
              <a:ext uri="{FF2B5EF4-FFF2-40B4-BE49-F238E27FC236}">
                <a16:creationId xmlns:a16="http://schemas.microsoft.com/office/drawing/2014/main" id="{9283D165-BB9A-5CA6-5EFA-6D99243A655E}"/>
              </a:ext>
            </a:extLst>
          </p:cNvPr>
          <p:cNvGrpSpPr>
            <a:grpSpLocks/>
          </p:cNvGrpSpPr>
          <p:nvPr/>
        </p:nvGrpSpPr>
        <p:grpSpPr bwMode="auto">
          <a:xfrm>
            <a:off x="272144" y="248279"/>
            <a:ext cx="2930696" cy="851178"/>
            <a:chOff x="0" y="3794918"/>
            <a:chExt cx="5837237" cy="1600201"/>
          </a:xfrm>
        </p:grpSpPr>
        <p:sp>
          <p:nvSpPr>
            <p:cNvPr id="5" name="Rectangle 16">
              <a:extLst>
                <a:ext uri="{FF2B5EF4-FFF2-40B4-BE49-F238E27FC236}">
                  <a16:creationId xmlns:a16="http://schemas.microsoft.com/office/drawing/2014/main" id="{CD3B683E-9A16-0883-5452-3CFD4285A1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794918"/>
              <a:ext cx="5837237" cy="1600201"/>
            </a:xfrm>
            <a:prstGeom prst="rect">
              <a:avLst/>
            </a:prstGeom>
            <a:solidFill>
              <a:schemeClr val="bg1"/>
            </a:solidFill>
            <a:ln w="57150" algn="ctr">
              <a:noFill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826252" fontAlgn="base">
                <a:spcBef>
                  <a:spcPct val="0"/>
                </a:spcBef>
                <a:spcAft>
                  <a:spcPct val="0"/>
                </a:spcAft>
              </a:pPr>
              <a:endParaRPr lang="en-US" sz="1626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6" name="Picture 15" descr="Full logo with no Background.jpg">
              <a:extLst>
                <a:ext uri="{FF2B5EF4-FFF2-40B4-BE49-F238E27FC236}">
                  <a16:creationId xmlns:a16="http://schemas.microsoft.com/office/drawing/2014/main" id="{8A9D7B2A-81C7-0B56-324E-2284965C2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037" y="3834543"/>
              <a:ext cx="5715000" cy="1484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FC10DA4-8F03-A7D0-8B17-79E37FEC6AB2}"/>
              </a:ext>
            </a:extLst>
          </p:cNvPr>
          <p:cNvSpPr txBox="1"/>
          <p:nvPr/>
        </p:nvSpPr>
        <p:spPr>
          <a:xfrm>
            <a:off x="794658" y="2292835"/>
            <a:ext cx="10657114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Goal is to deliver the best product at the best price – on time  and on budget.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Four qualified general contractors will be competing to perform the work.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The Scope of Work will be clearly defined in a 112-page Request for Proposal. </a:t>
            </a:r>
          </a:p>
        </p:txBody>
      </p:sp>
    </p:spTree>
    <p:extLst>
      <p:ext uri="{BB962C8B-B14F-4D97-AF65-F5344CB8AC3E}">
        <p14:creationId xmlns:p14="http://schemas.microsoft.com/office/powerpoint/2010/main" val="422444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D6D95C-3427-5CA8-BAE5-2925C4DF3F6A}"/>
              </a:ext>
            </a:extLst>
          </p:cNvPr>
          <p:cNvSpPr txBox="1"/>
          <p:nvPr/>
        </p:nvSpPr>
        <p:spPr>
          <a:xfrm>
            <a:off x="1240971" y="1295791"/>
            <a:ext cx="94923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u="sng" dirty="0">
                <a:latin typeface="Calibri" panose="020F0502020204030204" pitchFamily="34" charset="0"/>
                <a:cs typeface="Calibri" panose="020F0502020204030204" pitchFamily="34" charset="0"/>
              </a:rPr>
              <a:t>Overview of the Bidding Process </a:t>
            </a:r>
            <a:r>
              <a:rPr lang="en-US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continued</a:t>
            </a:r>
            <a:r>
              <a:rPr lang="en-US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40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17">
            <a:extLst>
              <a:ext uri="{FF2B5EF4-FFF2-40B4-BE49-F238E27FC236}">
                <a16:creationId xmlns:a16="http://schemas.microsoft.com/office/drawing/2014/main" id="{9283D165-BB9A-5CA6-5EFA-6D99243A655E}"/>
              </a:ext>
            </a:extLst>
          </p:cNvPr>
          <p:cNvGrpSpPr>
            <a:grpSpLocks/>
          </p:cNvGrpSpPr>
          <p:nvPr/>
        </p:nvGrpSpPr>
        <p:grpSpPr bwMode="auto">
          <a:xfrm>
            <a:off x="272144" y="248279"/>
            <a:ext cx="2930696" cy="851178"/>
            <a:chOff x="0" y="3794918"/>
            <a:chExt cx="5837237" cy="1600201"/>
          </a:xfrm>
        </p:grpSpPr>
        <p:sp>
          <p:nvSpPr>
            <p:cNvPr id="5" name="Rectangle 16">
              <a:extLst>
                <a:ext uri="{FF2B5EF4-FFF2-40B4-BE49-F238E27FC236}">
                  <a16:creationId xmlns:a16="http://schemas.microsoft.com/office/drawing/2014/main" id="{CD3B683E-9A16-0883-5452-3CFD4285A1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794918"/>
              <a:ext cx="5837237" cy="1600201"/>
            </a:xfrm>
            <a:prstGeom prst="rect">
              <a:avLst/>
            </a:prstGeom>
            <a:solidFill>
              <a:schemeClr val="bg1"/>
            </a:solidFill>
            <a:ln w="57150" algn="ctr">
              <a:noFill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826252" fontAlgn="base">
                <a:spcBef>
                  <a:spcPct val="0"/>
                </a:spcBef>
                <a:spcAft>
                  <a:spcPct val="0"/>
                </a:spcAft>
              </a:pPr>
              <a:endParaRPr lang="en-US" sz="1626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6" name="Picture 15" descr="Full logo with no Background.jpg">
              <a:extLst>
                <a:ext uri="{FF2B5EF4-FFF2-40B4-BE49-F238E27FC236}">
                  <a16:creationId xmlns:a16="http://schemas.microsoft.com/office/drawing/2014/main" id="{8A9D7B2A-81C7-0B56-324E-2284965C2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037" y="3834543"/>
              <a:ext cx="5715000" cy="1484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FC10DA4-8F03-A7D0-8B17-79E37FEC6AB2}"/>
              </a:ext>
            </a:extLst>
          </p:cNvPr>
          <p:cNvSpPr txBox="1"/>
          <p:nvPr/>
        </p:nvSpPr>
        <p:spPr>
          <a:xfrm>
            <a:off x="794658" y="2292835"/>
            <a:ext cx="1065711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Bids are then compared “apples to apples”.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 contract between the selected contractor and the HOA is prepared for the HOA’s attorney’s review.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Design Build is involved in every step to ensure conformance to the contract.</a:t>
            </a:r>
          </a:p>
        </p:txBody>
      </p:sp>
    </p:spTree>
    <p:extLst>
      <p:ext uri="{BB962C8B-B14F-4D97-AF65-F5344CB8AC3E}">
        <p14:creationId xmlns:p14="http://schemas.microsoft.com/office/powerpoint/2010/main" val="173467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685800" y="1245053"/>
            <a:ext cx="5921375" cy="1033463"/>
          </a:xfrm>
        </p:spPr>
        <p:txBody>
          <a:bodyPr/>
          <a:lstStyle/>
          <a:p>
            <a:pPr algn="l"/>
            <a:r>
              <a:rPr lang="en-US" dirty="0"/>
              <a:t>Agenda for this meeting</a:t>
            </a:r>
          </a:p>
        </p:txBody>
      </p: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336070" y="204737"/>
            <a:ext cx="2962301" cy="785864"/>
            <a:chOff x="0" y="3794918"/>
            <a:chExt cx="5837237" cy="1600201"/>
          </a:xfrm>
        </p:grpSpPr>
        <p:sp>
          <p:nvSpPr>
            <p:cNvPr id="7" name="Rectangle 16"/>
            <p:cNvSpPr>
              <a:spLocks noChangeArrowheads="1"/>
            </p:cNvSpPr>
            <p:nvPr/>
          </p:nvSpPr>
          <p:spPr bwMode="auto">
            <a:xfrm>
              <a:off x="0" y="3794918"/>
              <a:ext cx="5837237" cy="1600201"/>
            </a:xfrm>
            <a:prstGeom prst="rect">
              <a:avLst/>
            </a:prstGeom>
            <a:solidFill>
              <a:schemeClr val="bg1"/>
            </a:solidFill>
            <a:ln w="57150" algn="ctr">
              <a:noFill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826252" fontAlgn="base">
                <a:spcBef>
                  <a:spcPct val="0"/>
                </a:spcBef>
                <a:spcAft>
                  <a:spcPct val="0"/>
                </a:spcAft>
              </a:pPr>
              <a:endParaRPr lang="en-US" sz="1626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8" name="Picture 15" descr="Full logo with no Background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037" y="3834543"/>
              <a:ext cx="5715000" cy="1484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Slide Number Placeholder 1"/>
          <p:cNvSpPr txBox="1">
            <a:spLocks/>
          </p:cNvSpPr>
          <p:nvPr/>
        </p:nvSpPr>
        <p:spPr>
          <a:xfrm>
            <a:off x="10116702" y="6540991"/>
            <a:ext cx="565165" cy="3170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defTabSz="826252">
              <a:defRPr/>
            </a:pPr>
            <a:fld id="{B725C289-24BD-4F39-A613-C04702587CBD}" type="slidenum">
              <a:rPr lang="en-US" sz="1626">
                <a:solidFill>
                  <a:srgbClr val="000000"/>
                </a:solidFill>
              </a:rPr>
              <a:pPr defTabSz="826252">
                <a:defRPr/>
              </a:pPr>
              <a:t>3</a:t>
            </a:fld>
            <a:endParaRPr lang="en-US" sz="1626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474778-859A-CC77-56C0-A4623EF92BCF}"/>
              </a:ext>
            </a:extLst>
          </p:cNvPr>
          <p:cNvSpPr txBox="1"/>
          <p:nvPr/>
        </p:nvSpPr>
        <p:spPr>
          <a:xfrm>
            <a:off x="1158441" y="2195495"/>
            <a:ext cx="10079665" cy="3485003"/>
          </a:xfrm>
          <a:prstGeom prst="rect">
            <a:avLst/>
          </a:prstGeom>
          <a:noFill/>
        </p:spPr>
        <p:txBody>
          <a:bodyPr wrap="square" lIns="82623" tIns="41312" rIns="82623" bIns="41312" rtlCol="0" anchor="t">
            <a:spAutoFit/>
          </a:bodyPr>
          <a:lstStyle/>
          <a:p>
            <a:pPr marL="258204" indent="-258204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904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258204" indent="-258204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Introduction to Design Build Associates</a:t>
            </a:r>
          </a:p>
          <a:p>
            <a:pPr marL="258204" indent="-258204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8204" indent="-258204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Project overview</a:t>
            </a:r>
          </a:p>
          <a:p>
            <a:pPr marL="171450" indent="-171450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>
                  <a:lumMod val="65000"/>
                </a:schemeClr>
              </a:solidFill>
              <a:latin typeface="Arial" charset="0"/>
              <a:cs typeface="Arial" charset="0"/>
            </a:endParaRPr>
          </a:p>
          <a:p>
            <a:pPr marL="258204" indent="-258204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What we have accomplished to date</a:t>
            </a:r>
          </a:p>
          <a:p>
            <a:pPr marL="171450" indent="-171450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>
                  <a:lumMod val="65000"/>
                </a:schemeClr>
              </a:solidFill>
              <a:latin typeface="Arial" charset="0"/>
              <a:cs typeface="Arial" charset="0"/>
            </a:endParaRPr>
          </a:p>
          <a:p>
            <a:pPr marL="258204" indent="-258204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Next Steps</a:t>
            </a:r>
          </a:p>
          <a:p>
            <a:pPr marL="258204" indent="-258204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>
                  <a:lumMod val="65000"/>
                </a:schemeClr>
              </a:solidFill>
              <a:latin typeface="Arial" charset="0"/>
              <a:cs typeface="Arial" charset="0"/>
            </a:endParaRPr>
          </a:p>
          <a:p>
            <a:pPr marL="258204" indent="-258204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Questions and Answers</a:t>
            </a:r>
          </a:p>
        </p:txBody>
      </p:sp>
    </p:spTree>
    <p:extLst>
      <p:ext uri="{BB962C8B-B14F-4D97-AF65-F5344CB8AC3E}">
        <p14:creationId xmlns:p14="http://schemas.microsoft.com/office/powerpoint/2010/main" val="8336159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1349828" y="1135743"/>
            <a:ext cx="5921375" cy="1033463"/>
          </a:xfrm>
        </p:spPr>
        <p:txBody>
          <a:bodyPr/>
          <a:lstStyle/>
          <a:p>
            <a:pPr algn="l"/>
            <a:r>
              <a:rPr lang="en-US" dirty="0"/>
              <a:t>Agenda for this meeting</a:t>
            </a:r>
          </a:p>
        </p:txBody>
      </p: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272144" y="248279"/>
            <a:ext cx="2930696" cy="851178"/>
            <a:chOff x="0" y="3794918"/>
            <a:chExt cx="5837237" cy="1600201"/>
          </a:xfrm>
        </p:grpSpPr>
        <p:sp>
          <p:nvSpPr>
            <p:cNvPr id="7" name="Rectangle 16"/>
            <p:cNvSpPr>
              <a:spLocks noChangeArrowheads="1"/>
            </p:cNvSpPr>
            <p:nvPr/>
          </p:nvSpPr>
          <p:spPr bwMode="auto">
            <a:xfrm>
              <a:off x="0" y="3794918"/>
              <a:ext cx="5837237" cy="1600201"/>
            </a:xfrm>
            <a:prstGeom prst="rect">
              <a:avLst/>
            </a:prstGeom>
            <a:solidFill>
              <a:schemeClr val="bg1"/>
            </a:solidFill>
            <a:ln w="57150" algn="ctr">
              <a:noFill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826252" fontAlgn="base">
                <a:spcBef>
                  <a:spcPct val="0"/>
                </a:spcBef>
                <a:spcAft>
                  <a:spcPct val="0"/>
                </a:spcAft>
              </a:pPr>
              <a:endParaRPr lang="en-US" sz="1626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8" name="Picture 15" descr="Full logo with no Background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037" y="3834543"/>
              <a:ext cx="5715000" cy="1484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Slide Number Placeholder 1"/>
          <p:cNvSpPr txBox="1">
            <a:spLocks/>
          </p:cNvSpPr>
          <p:nvPr/>
        </p:nvSpPr>
        <p:spPr>
          <a:xfrm>
            <a:off x="10116702" y="6540991"/>
            <a:ext cx="565165" cy="3170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defTabSz="826252">
              <a:defRPr/>
            </a:pPr>
            <a:fld id="{B725C289-24BD-4F39-A613-C04702587CBD}" type="slidenum">
              <a:rPr lang="en-US" sz="1626">
                <a:solidFill>
                  <a:srgbClr val="000000"/>
                </a:solidFill>
              </a:rPr>
              <a:pPr defTabSz="826252">
                <a:defRPr/>
              </a:pPr>
              <a:t>30</a:t>
            </a:fld>
            <a:endParaRPr lang="en-US" sz="1626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474778-859A-CC77-56C0-A4623EF92BCF}"/>
              </a:ext>
            </a:extLst>
          </p:cNvPr>
          <p:cNvSpPr txBox="1"/>
          <p:nvPr/>
        </p:nvSpPr>
        <p:spPr>
          <a:xfrm>
            <a:off x="1158441" y="2195495"/>
            <a:ext cx="10079665" cy="3485003"/>
          </a:xfrm>
          <a:prstGeom prst="rect">
            <a:avLst/>
          </a:prstGeom>
          <a:noFill/>
        </p:spPr>
        <p:txBody>
          <a:bodyPr wrap="square" lIns="82623" tIns="41312" rIns="82623" bIns="41312" rtlCol="0" anchor="t">
            <a:spAutoFit/>
          </a:bodyPr>
          <a:lstStyle/>
          <a:p>
            <a:pPr marL="258204" indent="-258204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904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258204" indent="-258204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to Design Build Associates</a:t>
            </a:r>
          </a:p>
          <a:p>
            <a:pPr marL="258204" indent="-258204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8204" indent="-258204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2"/>
                </a:solidFill>
                <a:latin typeface="Arial"/>
                <a:cs typeface="Arial"/>
              </a:rPr>
              <a:t>Project overview</a:t>
            </a:r>
          </a:p>
          <a:p>
            <a:pPr marL="171450" indent="-171450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258204" indent="-258204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2"/>
                </a:solidFill>
                <a:latin typeface="Arial"/>
                <a:cs typeface="Arial"/>
              </a:rPr>
              <a:t>What we have accomplished to date</a:t>
            </a:r>
          </a:p>
          <a:p>
            <a:pPr marL="171450" indent="-171450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258204" indent="-258204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"/>
                <a:cs typeface="Arial"/>
              </a:rPr>
              <a:t>Next Steps</a:t>
            </a:r>
          </a:p>
          <a:p>
            <a:pPr marL="258204" indent="-258204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258204" indent="-258204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2"/>
                </a:solidFill>
                <a:latin typeface="Arial"/>
                <a:cs typeface="Arial"/>
              </a:rPr>
              <a:t>Questions and Answers</a:t>
            </a:r>
          </a:p>
        </p:txBody>
      </p:sp>
    </p:spTree>
    <p:extLst>
      <p:ext uri="{BB962C8B-B14F-4D97-AF65-F5344CB8AC3E}">
        <p14:creationId xmlns:p14="http://schemas.microsoft.com/office/powerpoint/2010/main" val="2683455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D6D95C-3427-5CA8-BAE5-2925C4DF3F6A}"/>
              </a:ext>
            </a:extLst>
          </p:cNvPr>
          <p:cNvSpPr txBox="1"/>
          <p:nvPr/>
        </p:nvSpPr>
        <p:spPr>
          <a:xfrm>
            <a:off x="1240971" y="1295791"/>
            <a:ext cx="102761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u="sng" dirty="0">
                <a:latin typeface="Calibri" panose="020F0502020204030204" pitchFamily="34" charset="0"/>
                <a:cs typeface="Calibri" panose="020F0502020204030204" pitchFamily="34" charset="0"/>
              </a:rPr>
              <a:t>Next Steps – Information presented at next meeting</a:t>
            </a:r>
            <a:endParaRPr lang="en-US" sz="360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17">
            <a:extLst>
              <a:ext uri="{FF2B5EF4-FFF2-40B4-BE49-F238E27FC236}">
                <a16:creationId xmlns:a16="http://schemas.microsoft.com/office/drawing/2014/main" id="{9283D165-BB9A-5CA6-5EFA-6D99243A655E}"/>
              </a:ext>
            </a:extLst>
          </p:cNvPr>
          <p:cNvGrpSpPr>
            <a:grpSpLocks/>
          </p:cNvGrpSpPr>
          <p:nvPr/>
        </p:nvGrpSpPr>
        <p:grpSpPr bwMode="auto">
          <a:xfrm>
            <a:off x="272144" y="248279"/>
            <a:ext cx="2930696" cy="851178"/>
            <a:chOff x="0" y="3794918"/>
            <a:chExt cx="5837237" cy="1600201"/>
          </a:xfrm>
        </p:grpSpPr>
        <p:sp>
          <p:nvSpPr>
            <p:cNvPr id="5" name="Rectangle 16">
              <a:extLst>
                <a:ext uri="{FF2B5EF4-FFF2-40B4-BE49-F238E27FC236}">
                  <a16:creationId xmlns:a16="http://schemas.microsoft.com/office/drawing/2014/main" id="{CD3B683E-9A16-0883-5452-3CFD4285A1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794918"/>
              <a:ext cx="5837237" cy="1600201"/>
            </a:xfrm>
            <a:prstGeom prst="rect">
              <a:avLst/>
            </a:prstGeom>
            <a:solidFill>
              <a:schemeClr val="bg1"/>
            </a:solidFill>
            <a:ln w="57150" algn="ctr">
              <a:noFill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826252" fontAlgn="base">
                <a:spcBef>
                  <a:spcPct val="0"/>
                </a:spcBef>
                <a:spcAft>
                  <a:spcPct val="0"/>
                </a:spcAft>
              </a:pPr>
              <a:endParaRPr lang="en-US" sz="1626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6" name="Picture 15" descr="Full logo with no Background.jpg">
              <a:extLst>
                <a:ext uri="{FF2B5EF4-FFF2-40B4-BE49-F238E27FC236}">
                  <a16:creationId xmlns:a16="http://schemas.microsoft.com/office/drawing/2014/main" id="{8A9D7B2A-81C7-0B56-324E-2284965C2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037" y="3834543"/>
              <a:ext cx="5715000" cy="1484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FC10DA4-8F03-A7D0-8B17-79E37FEC6AB2}"/>
              </a:ext>
            </a:extLst>
          </p:cNvPr>
          <p:cNvSpPr txBox="1"/>
          <p:nvPr/>
        </p:nvSpPr>
        <p:spPr>
          <a:xfrm>
            <a:off x="816430" y="2042464"/>
            <a:ext cx="1065711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Finalized scope of work, including any alternates selected by the Board.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Contractor selected based on competitive bidding.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Structural plans submitted to the City for Plan Review.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Assessment to be presented to membership.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Review budget amount for project and loan.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Financing options will be explained to homeowners.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Ballots will be distributed for voting.</a:t>
            </a:r>
          </a:p>
        </p:txBody>
      </p:sp>
    </p:spTree>
    <p:extLst>
      <p:ext uri="{BB962C8B-B14F-4D97-AF65-F5344CB8AC3E}">
        <p14:creationId xmlns:p14="http://schemas.microsoft.com/office/powerpoint/2010/main" val="178104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1349828" y="1135743"/>
            <a:ext cx="5921375" cy="1033463"/>
          </a:xfrm>
        </p:spPr>
        <p:txBody>
          <a:bodyPr/>
          <a:lstStyle/>
          <a:p>
            <a:pPr algn="l"/>
            <a:r>
              <a:rPr lang="en-US" dirty="0"/>
              <a:t>Agenda for this meeting</a:t>
            </a:r>
          </a:p>
        </p:txBody>
      </p: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272144" y="248279"/>
            <a:ext cx="2930696" cy="851178"/>
            <a:chOff x="0" y="3794918"/>
            <a:chExt cx="5837237" cy="1600201"/>
          </a:xfrm>
        </p:grpSpPr>
        <p:sp>
          <p:nvSpPr>
            <p:cNvPr id="7" name="Rectangle 16"/>
            <p:cNvSpPr>
              <a:spLocks noChangeArrowheads="1"/>
            </p:cNvSpPr>
            <p:nvPr/>
          </p:nvSpPr>
          <p:spPr bwMode="auto">
            <a:xfrm>
              <a:off x="0" y="3794918"/>
              <a:ext cx="5837237" cy="1600201"/>
            </a:xfrm>
            <a:prstGeom prst="rect">
              <a:avLst/>
            </a:prstGeom>
            <a:solidFill>
              <a:schemeClr val="bg1"/>
            </a:solidFill>
            <a:ln w="57150" algn="ctr">
              <a:noFill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defTabSz="826252" fontAlgn="base">
                <a:spcBef>
                  <a:spcPct val="0"/>
                </a:spcBef>
                <a:spcAft>
                  <a:spcPct val="0"/>
                </a:spcAft>
              </a:pPr>
              <a:endParaRPr lang="en-US" sz="1626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8" name="Picture 15" descr="Full logo with no Background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037" y="3834543"/>
              <a:ext cx="5715000" cy="1484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Slide Number Placeholder 1"/>
          <p:cNvSpPr txBox="1">
            <a:spLocks/>
          </p:cNvSpPr>
          <p:nvPr/>
        </p:nvSpPr>
        <p:spPr>
          <a:xfrm>
            <a:off x="10116702" y="6540991"/>
            <a:ext cx="565165" cy="3170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defTabSz="826252">
              <a:defRPr/>
            </a:pPr>
            <a:fld id="{B725C289-24BD-4F39-A613-C04702587CBD}" type="slidenum">
              <a:rPr lang="en-US" sz="1626">
                <a:solidFill>
                  <a:srgbClr val="000000"/>
                </a:solidFill>
              </a:rPr>
              <a:pPr defTabSz="826252">
                <a:defRPr/>
              </a:pPr>
              <a:t>32</a:t>
            </a:fld>
            <a:endParaRPr lang="en-US" sz="1626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474778-859A-CC77-56C0-A4623EF92BCF}"/>
              </a:ext>
            </a:extLst>
          </p:cNvPr>
          <p:cNvSpPr txBox="1"/>
          <p:nvPr/>
        </p:nvSpPr>
        <p:spPr>
          <a:xfrm>
            <a:off x="1158441" y="2195495"/>
            <a:ext cx="10079665" cy="3485003"/>
          </a:xfrm>
          <a:prstGeom prst="rect">
            <a:avLst/>
          </a:prstGeom>
          <a:noFill/>
        </p:spPr>
        <p:txBody>
          <a:bodyPr wrap="square" lIns="82623" tIns="41312" rIns="82623" bIns="41312" rtlCol="0" anchor="t">
            <a:spAutoFit/>
          </a:bodyPr>
          <a:lstStyle/>
          <a:p>
            <a:pPr marL="258204" indent="-258204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904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258204" indent="-258204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to Design Build Associates</a:t>
            </a:r>
          </a:p>
          <a:p>
            <a:pPr marL="258204" indent="-258204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8204" indent="-258204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2"/>
                </a:solidFill>
                <a:latin typeface="Arial"/>
                <a:cs typeface="Arial"/>
              </a:rPr>
              <a:t>Project overview</a:t>
            </a:r>
          </a:p>
          <a:p>
            <a:pPr marL="171450" indent="-171450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258204" indent="-258204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2"/>
                </a:solidFill>
                <a:latin typeface="Arial"/>
                <a:cs typeface="Arial"/>
              </a:rPr>
              <a:t>What we have accomplished to date</a:t>
            </a:r>
          </a:p>
          <a:p>
            <a:pPr marL="171450" indent="-171450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258204" indent="-258204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2"/>
                </a:solidFill>
                <a:latin typeface="Arial"/>
                <a:cs typeface="Arial"/>
              </a:rPr>
              <a:t>Next steps</a:t>
            </a:r>
          </a:p>
          <a:p>
            <a:pPr marL="258204" indent="-258204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marL="258204" indent="-258204" defTabSz="826252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"/>
                <a:cs typeface="Arial"/>
              </a:rPr>
              <a:t>Questions and Answers</a:t>
            </a:r>
          </a:p>
        </p:txBody>
      </p:sp>
    </p:spTree>
    <p:extLst>
      <p:ext uri="{BB962C8B-B14F-4D97-AF65-F5344CB8AC3E}">
        <p14:creationId xmlns:p14="http://schemas.microsoft.com/office/powerpoint/2010/main" val="3804415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690" name="Rectangle 2"/>
          <p:cNvSpPr>
            <a:spLocks noChangeArrowheads="1"/>
          </p:cNvSpPr>
          <p:nvPr/>
        </p:nvSpPr>
        <p:spPr bwMode="auto">
          <a:xfrm>
            <a:off x="1827144" y="124796"/>
            <a:ext cx="8854723" cy="6540991"/>
          </a:xfrm>
          <a:prstGeom prst="rect">
            <a:avLst/>
          </a:prstGeom>
          <a:noFill/>
          <a:ln>
            <a:noFill/>
          </a:ln>
          <a:effectLst/>
        </p:spPr>
        <p:txBody>
          <a:bodyPr lIns="91585" tIns="45792" rIns="91585" bIns="45792"/>
          <a:lstStyle/>
          <a:p>
            <a:pPr marL="342838" indent="-342838" defTabSz="916624">
              <a:spcBef>
                <a:spcPct val="20000"/>
              </a:spcBef>
              <a:defRPr/>
            </a:pPr>
            <a:endParaRPr lang="en-US" sz="3253" b="1"/>
          </a:p>
        </p:txBody>
      </p:sp>
      <p:sp>
        <p:nvSpPr>
          <p:cNvPr id="4" name="Rectangle 3"/>
          <p:cNvSpPr/>
          <p:nvPr/>
        </p:nvSpPr>
        <p:spPr>
          <a:xfrm>
            <a:off x="989214" y="1106518"/>
            <a:ext cx="9171732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38" indent="-342838" algn="ctr" defTabSz="916624">
              <a:spcBef>
                <a:spcPct val="20000"/>
              </a:spcBef>
              <a:defRPr/>
            </a:pPr>
            <a:r>
              <a:rPr lang="en-US" sz="2892" b="1" u="sng" dirty="0"/>
              <a:t>Design Build Associates</a:t>
            </a:r>
          </a:p>
        </p:txBody>
      </p:sp>
      <p:sp>
        <p:nvSpPr>
          <p:cNvPr id="6149" name="TextBox 1"/>
          <p:cNvSpPr txBox="1">
            <a:spLocks noChangeArrowheads="1"/>
          </p:cNvSpPr>
          <p:nvPr/>
        </p:nvSpPr>
        <p:spPr bwMode="auto">
          <a:xfrm>
            <a:off x="1034143" y="1820625"/>
            <a:ext cx="10145485" cy="4324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b="1" dirty="0"/>
              <a:t>We are construction managers and consultants and have been in the construction industry for almost 40 years.</a:t>
            </a:r>
          </a:p>
          <a:p>
            <a:pPr algn="l">
              <a:spcAft>
                <a:spcPts val="1200"/>
              </a:spcAft>
            </a:pPr>
            <a:r>
              <a:rPr lang="en-US" sz="2400" b="1" dirty="0"/>
              <a:t>We provide our clients with the necessary checks and balances to assure a successful project considering time, quality, and cost objectives.</a:t>
            </a:r>
          </a:p>
          <a:p>
            <a:pPr lvl="0">
              <a:spcAft>
                <a:spcPts val="600"/>
              </a:spcAft>
            </a:pPr>
            <a:r>
              <a:rPr lang="en-US" sz="2400" b="1" kern="1200" dirty="0">
                <a:cs typeface="Arial" panose="020B0604020202020204" pitchFamily="34" charset="0"/>
              </a:rPr>
              <a:t>Our mission is to deliver the best project at the best price, on time and at budget:</a:t>
            </a:r>
          </a:p>
          <a:p>
            <a:pPr marL="826252" lvl="1" indent="-407388"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/>
              <a:t>Establishing a proper scope of work</a:t>
            </a:r>
          </a:p>
          <a:p>
            <a:pPr marL="826252" lvl="1" indent="-407388"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/>
              <a:t>Prioritizing necessary repairs</a:t>
            </a:r>
          </a:p>
          <a:p>
            <a:pPr marL="826252" lvl="1" indent="-407388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/>
              <a:t>Overseeing project completion in a timely manner</a:t>
            </a:r>
            <a:endParaRPr lang="en-US" sz="2400" b="1" strike="sngStrike" dirty="0">
              <a:solidFill>
                <a:srgbClr val="FF0000"/>
              </a:solidFill>
            </a:endParaRPr>
          </a:p>
        </p:txBody>
      </p:sp>
      <p:grpSp>
        <p:nvGrpSpPr>
          <p:cNvPr id="10" name="Group 17"/>
          <p:cNvGrpSpPr>
            <a:grpSpLocks/>
          </p:cNvGrpSpPr>
          <p:nvPr/>
        </p:nvGrpSpPr>
        <p:grpSpPr bwMode="auto">
          <a:xfrm>
            <a:off x="325185" y="150307"/>
            <a:ext cx="2984072" cy="894722"/>
            <a:chOff x="0" y="3794918"/>
            <a:chExt cx="5837237" cy="1600201"/>
          </a:xfrm>
        </p:grpSpPr>
        <p:sp>
          <p:nvSpPr>
            <p:cNvPr id="11" name="Rectangle 16"/>
            <p:cNvSpPr>
              <a:spLocks noChangeArrowheads="1"/>
            </p:cNvSpPr>
            <p:nvPr/>
          </p:nvSpPr>
          <p:spPr bwMode="auto">
            <a:xfrm>
              <a:off x="0" y="3794918"/>
              <a:ext cx="5837237" cy="1600201"/>
            </a:xfrm>
            <a:prstGeom prst="rect">
              <a:avLst/>
            </a:prstGeom>
            <a:solidFill>
              <a:schemeClr val="bg1"/>
            </a:solidFill>
            <a:ln w="57150" algn="ctr">
              <a:noFill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sz="1626"/>
            </a:p>
          </p:txBody>
        </p:sp>
        <p:pic>
          <p:nvPicPr>
            <p:cNvPr id="12" name="Picture 15" descr="Full logo with no Background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037" y="3834543"/>
              <a:ext cx="5715000" cy="1484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1626850" y="6540500"/>
            <a:ext cx="565150" cy="3175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725C289-24BD-4F39-A613-C04702587CB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73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692" y="127665"/>
            <a:ext cx="8717019" cy="6538123"/>
          </a:xfrm>
          <a:prstGeom prst="rect">
            <a:avLst/>
          </a:prstGeom>
          <a:noFill/>
          <a:ln w="57150" cmpd="thickThin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291" y="127664"/>
            <a:ext cx="8675420" cy="6506565"/>
          </a:xfrm>
          <a:prstGeom prst="rect">
            <a:avLst/>
          </a:prstGeom>
          <a:noFill/>
          <a:ln w="57150" cmpd="thickThin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84520" y="5425724"/>
            <a:ext cx="5577056" cy="9823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826252" fontAlgn="base">
              <a:spcBef>
                <a:spcPct val="0"/>
              </a:spcBef>
              <a:spcAft>
                <a:spcPct val="0"/>
              </a:spcAft>
            </a:pPr>
            <a:r>
              <a:rPr lang="en-US" sz="2169" b="1" u="sng" dirty="0">
                <a:solidFill>
                  <a:srgbClr val="000000"/>
                </a:solidFill>
                <a:latin typeface="Arial" charset="0"/>
                <a:cs typeface="Arial" charset="0"/>
              </a:rPr>
              <a:t>Village Palos Verdes</a:t>
            </a:r>
          </a:p>
          <a:p>
            <a:pPr defTabSz="826252" fontAlgn="base">
              <a:spcBef>
                <a:spcPct val="0"/>
              </a:spcBef>
              <a:spcAft>
                <a:spcPct val="0"/>
              </a:spcAft>
            </a:pPr>
            <a:r>
              <a:rPr lang="en-US" sz="1807" b="1" dirty="0">
                <a:solidFill>
                  <a:srgbClr val="99CCFF">
                    <a:lumMod val="50000"/>
                  </a:srgbClr>
                </a:solidFill>
                <a:latin typeface="Arial" charset="0"/>
                <a:cs typeface="Arial" charset="0"/>
              </a:rPr>
              <a:t>180 units</a:t>
            </a:r>
          </a:p>
          <a:p>
            <a:pPr defTabSz="826252" fontAlgn="base">
              <a:spcBef>
                <a:spcPct val="0"/>
              </a:spcBef>
              <a:spcAft>
                <a:spcPct val="0"/>
              </a:spcAft>
            </a:pPr>
            <a:r>
              <a:rPr lang="en-US" sz="1807" b="1" dirty="0">
                <a:solidFill>
                  <a:srgbClr val="99CCFF">
                    <a:lumMod val="50000"/>
                  </a:srgbClr>
                </a:solidFill>
                <a:latin typeface="Arial" charset="0"/>
                <a:cs typeface="Arial" charset="0"/>
              </a:rPr>
              <a:t>Major Renovation: roofs, siding, windows, more</a:t>
            </a:r>
          </a:p>
        </p:txBody>
      </p:sp>
    </p:spTree>
    <p:extLst>
      <p:ext uri="{BB962C8B-B14F-4D97-AF65-F5344CB8AC3E}">
        <p14:creationId xmlns:p14="http://schemas.microsoft.com/office/powerpoint/2010/main" val="391280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692" y="124796"/>
            <a:ext cx="8785872" cy="6588327"/>
          </a:xfrm>
          <a:prstGeom prst="rect">
            <a:avLst/>
          </a:prstGeom>
          <a:noFill/>
          <a:ln w="57150" cmpd="thickThin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266" y="147746"/>
            <a:ext cx="8854723" cy="6542425"/>
          </a:xfrm>
          <a:prstGeom prst="rect">
            <a:avLst/>
          </a:prstGeom>
          <a:noFill/>
          <a:ln w="57150" cmpd="thickThin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80426" y="147746"/>
            <a:ext cx="5439350" cy="98232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defTabSz="826252" fontAlgn="base">
              <a:spcBef>
                <a:spcPct val="0"/>
              </a:spcBef>
              <a:spcAft>
                <a:spcPct val="0"/>
              </a:spcAft>
            </a:pPr>
            <a:r>
              <a:rPr lang="en-US" sz="2169" b="1" u="sng" dirty="0">
                <a:solidFill>
                  <a:srgbClr val="000000"/>
                </a:solidFill>
                <a:latin typeface="Arial" charset="0"/>
                <a:cs typeface="Arial" charset="0"/>
              </a:rPr>
              <a:t>Village Palos Verdes</a:t>
            </a:r>
          </a:p>
          <a:p>
            <a:pPr defTabSz="826252" fontAlgn="base">
              <a:spcBef>
                <a:spcPct val="0"/>
              </a:spcBef>
              <a:spcAft>
                <a:spcPct val="0"/>
              </a:spcAft>
            </a:pPr>
            <a:r>
              <a:rPr lang="en-US" sz="1807" b="1" dirty="0">
                <a:solidFill>
                  <a:srgbClr val="99CCFF">
                    <a:lumMod val="50000"/>
                  </a:srgbClr>
                </a:solidFill>
                <a:latin typeface="Arial" charset="0"/>
                <a:cs typeface="Arial" charset="0"/>
              </a:rPr>
              <a:t>180 units</a:t>
            </a:r>
          </a:p>
          <a:p>
            <a:pPr defTabSz="826252" fontAlgn="base">
              <a:spcBef>
                <a:spcPct val="0"/>
              </a:spcBef>
              <a:spcAft>
                <a:spcPct val="0"/>
              </a:spcAft>
            </a:pPr>
            <a:r>
              <a:rPr lang="en-US" sz="1807" b="1" dirty="0">
                <a:solidFill>
                  <a:srgbClr val="99CCFF">
                    <a:lumMod val="50000"/>
                  </a:srgbClr>
                </a:solidFill>
                <a:latin typeface="Arial" charset="0"/>
                <a:cs typeface="Arial" charset="0"/>
              </a:rPr>
              <a:t>Major Renovation: roofs, siding, windows, more</a:t>
            </a:r>
          </a:p>
        </p:txBody>
      </p:sp>
    </p:spTree>
    <p:extLst>
      <p:ext uri="{BB962C8B-B14F-4D97-AF65-F5344CB8AC3E}">
        <p14:creationId xmlns:p14="http://schemas.microsoft.com/office/powerpoint/2010/main" val="146321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S:\Possible Job Photos\5205-5209 Ocean Front Walk HOA\P101138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1323" y="207993"/>
            <a:ext cx="8587920" cy="64420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8195" name="Group 2"/>
          <p:cNvGrpSpPr>
            <a:grpSpLocks/>
          </p:cNvGrpSpPr>
          <p:nvPr/>
        </p:nvGrpSpPr>
        <p:grpSpPr bwMode="auto">
          <a:xfrm>
            <a:off x="1895996" y="5495294"/>
            <a:ext cx="1336887" cy="1061477"/>
            <a:chOff x="7970838" y="5853113"/>
            <a:chExt cx="1631950" cy="1327150"/>
          </a:xfrm>
        </p:grpSpPr>
        <p:sp>
          <p:nvSpPr>
            <p:cNvPr id="4" name="AutoShape 7"/>
            <p:cNvSpPr>
              <a:spLocks noChangeAspect="1" noChangeArrowheads="1" noTextEdit="1"/>
            </p:cNvSpPr>
            <p:nvPr/>
          </p:nvSpPr>
          <p:spPr bwMode="auto">
            <a:xfrm>
              <a:off x="7970838" y="5853113"/>
              <a:ext cx="1631950" cy="1327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  <a:scene3d>
              <a:camera prst="isometricLeftDown"/>
              <a:lightRig rig="threePt" dir="t"/>
            </a:scene3d>
          </p:spPr>
          <p:txBody>
            <a:bodyPr/>
            <a:lstStyle/>
            <a:p>
              <a:pPr defTabSz="82625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26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8198" name="Freeform 10"/>
            <p:cNvSpPr>
              <a:spLocks noEditPoints="1"/>
            </p:cNvSpPr>
            <p:nvPr/>
          </p:nvSpPr>
          <p:spPr bwMode="auto">
            <a:xfrm>
              <a:off x="7970838" y="5853113"/>
              <a:ext cx="815975" cy="1204913"/>
            </a:xfrm>
            <a:custGeom>
              <a:avLst/>
              <a:gdLst>
                <a:gd name="T0" fmla="*/ 2147483647 w 514"/>
                <a:gd name="T1" fmla="*/ 2147483647 h 759"/>
                <a:gd name="T2" fmla="*/ 2147483647 w 514"/>
                <a:gd name="T3" fmla="*/ 2147483647 h 759"/>
                <a:gd name="T4" fmla="*/ 2147483647 w 514"/>
                <a:gd name="T5" fmla="*/ 2147483647 h 759"/>
                <a:gd name="T6" fmla="*/ 2147483647 w 514"/>
                <a:gd name="T7" fmla="*/ 2147483647 h 759"/>
                <a:gd name="T8" fmla="*/ 2147483647 w 514"/>
                <a:gd name="T9" fmla="*/ 2147483647 h 759"/>
                <a:gd name="T10" fmla="*/ 2147483647 w 514"/>
                <a:gd name="T11" fmla="*/ 2147483647 h 759"/>
                <a:gd name="T12" fmla="*/ 2147483647 w 514"/>
                <a:gd name="T13" fmla="*/ 2147483647 h 759"/>
                <a:gd name="T14" fmla="*/ 2147483647 w 514"/>
                <a:gd name="T15" fmla="*/ 2147483647 h 759"/>
                <a:gd name="T16" fmla="*/ 2147483647 w 514"/>
                <a:gd name="T17" fmla="*/ 2147483647 h 759"/>
                <a:gd name="T18" fmla="*/ 2147483647 w 514"/>
                <a:gd name="T19" fmla="*/ 2147483647 h 759"/>
                <a:gd name="T20" fmla="*/ 2147483647 w 514"/>
                <a:gd name="T21" fmla="*/ 2147483647 h 759"/>
                <a:gd name="T22" fmla="*/ 2147483647 w 514"/>
                <a:gd name="T23" fmla="*/ 2147483647 h 759"/>
                <a:gd name="T24" fmla="*/ 2147483647 w 514"/>
                <a:gd name="T25" fmla="*/ 2147483647 h 759"/>
                <a:gd name="T26" fmla="*/ 2147483647 w 514"/>
                <a:gd name="T27" fmla="*/ 2147483647 h 759"/>
                <a:gd name="T28" fmla="*/ 2147483647 w 514"/>
                <a:gd name="T29" fmla="*/ 2147483647 h 759"/>
                <a:gd name="T30" fmla="*/ 2147483647 w 514"/>
                <a:gd name="T31" fmla="*/ 2147483647 h 759"/>
                <a:gd name="T32" fmla="*/ 2147483647 w 514"/>
                <a:gd name="T33" fmla="*/ 2147483647 h 759"/>
                <a:gd name="T34" fmla="*/ 2147483647 w 514"/>
                <a:gd name="T35" fmla="*/ 2147483647 h 759"/>
                <a:gd name="T36" fmla="*/ 2147483647 w 514"/>
                <a:gd name="T37" fmla="*/ 2147483647 h 759"/>
                <a:gd name="T38" fmla="*/ 2147483647 w 514"/>
                <a:gd name="T39" fmla="*/ 0 h 759"/>
                <a:gd name="T40" fmla="*/ 2147483647 w 514"/>
                <a:gd name="T41" fmla="*/ 2147483647 h 759"/>
                <a:gd name="T42" fmla="*/ 2147483647 w 514"/>
                <a:gd name="T43" fmla="*/ 2147483647 h 759"/>
                <a:gd name="T44" fmla="*/ 2147483647 w 514"/>
                <a:gd name="T45" fmla="*/ 2147483647 h 759"/>
                <a:gd name="T46" fmla="*/ 2147483647 w 514"/>
                <a:gd name="T47" fmla="*/ 2147483647 h 759"/>
                <a:gd name="T48" fmla="*/ 2147483647 w 514"/>
                <a:gd name="T49" fmla="*/ 2147483647 h 759"/>
                <a:gd name="T50" fmla="*/ 2147483647 w 514"/>
                <a:gd name="T51" fmla="*/ 2147483647 h 759"/>
                <a:gd name="T52" fmla="*/ 2147483647 w 514"/>
                <a:gd name="T53" fmla="*/ 2147483647 h 759"/>
                <a:gd name="T54" fmla="*/ 2147483647 w 514"/>
                <a:gd name="T55" fmla="*/ 2147483647 h 759"/>
                <a:gd name="T56" fmla="*/ 2147483647 w 514"/>
                <a:gd name="T57" fmla="*/ 2147483647 h 759"/>
                <a:gd name="T58" fmla="*/ 2147483647 w 514"/>
                <a:gd name="T59" fmla="*/ 2147483647 h 759"/>
                <a:gd name="T60" fmla="*/ 2147483647 w 514"/>
                <a:gd name="T61" fmla="*/ 2147483647 h 759"/>
                <a:gd name="T62" fmla="*/ 2147483647 w 514"/>
                <a:gd name="T63" fmla="*/ 2147483647 h 759"/>
                <a:gd name="T64" fmla="*/ 2147483647 w 514"/>
                <a:gd name="T65" fmla="*/ 2147483647 h 759"/>
                <a:gd name="T66" fmla="*/ 2147483647 w 514"/>
                <a:gd name="T67" fmla="*/ 2147483647 h 759"/>
                <a:gd name="T68" fmla="*/ 2147483647 w 514"/>
                <a:gd name="T69" fmla="*/ 2147483647 h 759"/>
                <a:gd name="T70" fmla="*/ 2147483647 w 514"/>
                <a:gd name="T71" fmla="*/ 2147483647 h 759"/>
                <a:gd name="T72" fmla="*/ 2147483647 w 514"/>
                <a:gd name="T73" fmla="*/ 2147483647 h 759"/>
                <a:gd name="T74" fmla="*/ 2147483647 w 514"/>
                <a:gd name="T75" fmla="*/ 2147483647 h 759"/>
                <a:gd name="T76" fmla="*/ 2147483647 w 514"/>
                <a:gd name="T77" fmla="*/ 2147483647 h 759"/>
                <a:gd name="T78" fmla="*/ 2147483647 w 514"/>
                <a:gd name="T79" fmla="*/ 2147483647 h 759"/>
                <a:gd name="T80" fmla="*/ 2147483647 w 514"/>
                <a:gd name="T81" fmla="*/ 2147483647 h 759"/>
                <a:gd name="T82" fmla="*/ 2147483647 w 514"/>
                <a:gd name="T83" fmla="*/ 2147483647 h 759"/>
                <a:gd name="T84" fmla="*/ 2147483647 w 514"/>
                <a:gd name="T85" fmla="*/ 2147483647 h 759"/>
                <a:gd name="T86" fmla="*/ 2147483647 w 514"/>
                <a:gd name="T87" fmla="*/ 2147483647 h 759"/>
                <a:gd name="T88" fmla="*/ 2147483647 w 514"/>
                <a:gd name="T89" fmla="*/ 2147483647 h 759"/>
                <a:gd name="T90" fmla="*/ 2147483647 w 514"/>
                <a:gd name="T91" fmla="*/ 2147483647 h 759"/>
                <a:gd name="T92" fmla="*/ 2147483647 w 514"/>
                <a:gd name="T93" fmla="*/ 2147483647 h 759"/>
                <a:gd name="T94" fmla="*/ 2147483647 w 514"/>
                <a:gd name="T95" fmla="*/ 2147483647 h 759"/>
                <a:gd name="T96" fmla="*/ 2147483647 w 514"/>
                <a:gd name="T97" fmla="*/ 2147483647 h 759"/>
                <a:gd name="T98" fmla="*/ 2147483647 w 514"/>
                <a:gd name="T99" fmla="*/ 2147483647 h 759"/>
                <a:gd name="T100" fmla="*/ 2147483647 w 514"/>
                <a:gd name="T101" fmla="*/ 2147483647 h 759"/>
                <a:gd name="T102" fmla="*/ 2147483647 w 514"/>
                <a:gd name="T103" fmla="*/ 2147483647 h 759"/>
                <a:gd name="T104" fmla="*/ 2147483647 w 514"/>
                <a:gd name="T105" fmla="*/ 2147483647 h 759"/>
                <a:gd name="T106" fmla="*/ 2147483647 w 514"/>
                <a:gd name="T107" fmla="*/ 2147483647 h 759"/>
                <a:gd name="T108" fmla="*/ 2147483647 w 514"/>
                <a:gd name="T109" fmla="*/ 2147483647 h 759"/>
                <a:gd name="T110" fmla="*/ 2147483647 w 514"/>
                <a:gd name="T111" fmla="*/ 2147483647 h 759"/>
                <a:gd name="T112" fmla="*/ 2147483647 w 514"/>
                <a:gd name="T113" fmla="*/ 2147483647 h 759"/>
                <a:gd name="T114" fmla="*/ 2147483647 w 514"/>
                <a:gd name="T115" fmla="*/ 2147483647 h 759"/>
                <a:gd name="T116" fmla="*/ 2147483647 w 514"/>
                <a:gd name="T117" fmla="*/ 2147483647 h 759"/>
                <a:gd name="T118" fmla="*/ 2147483647 w 514"/>
                <a:gd name="T119" fmla="*/ 2147483647 h 759"/>
                <a:gd name="T120" fmla="*/ 2147483647 w 514"/>
                <a:gd name="T121" fmla="*/ 2147483647 h 759"/>
                <a:gd name="T122" fmla="*/ 2147483647 w 514"/>
                <a:gd name="T123" fmla="*/ 2147483647 h 75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14"/>
                <a:gd name="T187" fmla="*/ 0 h 759"/>
                <a:gd name="T188" fmla="*/ 514 w 514"/>
                <a:gd name="T189" fmla="*/ 759 h 75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14" h="759">
                  <a:moveTo>
                    <a:pt x="205" y="330"/>
                  </a:moveTo>
                  <a:lnTo>
                    <a:pt x="192" y="331"/>
                  </a:lnTo>
                  <a:lnTo>
                    <a:pt x="179" y="333"/>
                  </a:lnTo>
                  <a:lnTo>
                    <a:pt x="166" y="335"/>
                  </a:lnTo>
                  <a:lnTo>
                    <a:pt x="155" y="339"/>
                  </a:lnTo>
                  <a:lnTo>
                    <a:pt x="143" y="344"/>
                  </a:lnTo>
                  <a:lnTo>
                    <a:pt x="133" y="350"/>
                  </a:lnTo>
                  <a:lnTo>
                    <a:pt x="123" y="357"/>
                  </a:lnTo>
                  <a:lnTo>
                    <a:pt x="114" y="366"/>
                  </a:lnTo>
                  <a:lnTo>
                    <a:pt x="106" y="375"/>
                  </a:lnTo>
                  <a:lnTo>
                    <a:pt x="98" y="386"/>
                  </a:lnTo>
                  <a:lnTo>
                    <a:pt x="91" y="398"/>
                  </a:lnTo>
                  <a:lnTo>
                    <a:pt x="85" y="411"/>
                  </a:lnTo>
                  <a:lnTo>
                    <a:pt x="80" y="425"/>
                  </a:lnTo>
                  <a:lnTo>
                    <a:pt x="76" y="440"/>
                  </a:lnTo>
                  <a:lnTo>
                    <a:pt x="72" y="457"/>
                  </a:lnTo>
                  <a:lnTo>
                    <a:pt x="70" y="474"/>
                  </a:lnTo>
                  <a:lnTo>
                    <a:pt x="69" y="493"/>
                  </a:lnTo>
                  <a:lnTo>
                    <a:pt x="68" y="514"/>
                  </a:lnTo>
                  <a:lnTo>
                    <a:pt x="69" y="534"/>
                  </a:lnTo>
                  <a:lnTo>
                    <a:pt x="70" y="553"/>
                  </a:lnTo>
                  <a:lnTo>
                    <a:pt x="74" y="571"/>
                  </a:lnTo>
                  <a:lnTo>
                    <a:pt x="78" y="588"/>
                  </a:lnTo>
                  <a:lnTo>
                    <a:pt x="83" y="604"/>
                  </a:lnTo>
                  <a:lnTo>
                    <a:pt x="90" y="618"/>
                  </a:lnTo>
                  <a:lnTo>
                    <a:pt x="97" y="632"/>
                  </a:lnTo>
                  <a:lnTo>
                    <a:pt x="105" y="645"/>
                  </a:lnTo>
                  <a:lnTo>
                    <a:pt x="114" y="656"/>
                  </a:lnTo>
                  <a:lnTo>
                    <a:pt x="123" y="667"/>
                  </a:lnTo>
                  <a:lnTo>
                    <a:pt x="133" y="677"/>
                  </a:lnTo>
                  <a:lnTo>
                    <a:pt x="144" y="685"/>
                  </a:lnTo>
                  <a:lnTo>
                    <a:pt x="155" y="693"/>
                  </a:lnTo>
                  <a:lnTo>
                    <a:pt x="166" y="699"/>
                  </a:lnTo>
                  <a:lnTo>
                    <a:pt x="178" y="705"/>
                  </a:lnTo>
                  <a:lnTo>
                    <a:pt x="190" y="709"/>
                  </a:lnTo>
                  <a:lnTo>
                    <a:pt x="202" y="713"/>
                  </a:lnTo>
                  <a:lnTo>
                    <a:pt x="214" y="715"/>
                  </a:lnTo>
                  <a:lnTo>
                    <a:pt x="226" y="716"/>
                  </a:lnTo>
                  <a:lnTo>
                    <a:pt x="238" y="717"/>
                  </a:lnTo>
                  <a:lnTo>
                    <a:pt x="252" y="716"/>
                  </a:lnTo>
                  <a:lnTo>
                    <a:pt x="265" y="714"/>
                  </a:lnTo>
                  <a:lnTo>
                    <a:pt x="278" y="710"/>
                  </a:lnTo>
                  <a:lnTo>
                    <a:pt x="292" y="705"/>
                  </a:lnTo>
                  <a:lnTo>
                    <a:pt x="306" y="698"/>
                  </a:lnTo>
                  <a:lnTo>
                    <a:pt x="320" y="690"/>
                  </a:lnTo>
                  <a:lnTo>
                    <a:pt x="336" y="680"/>
                  </a:lnTo>
                  <a:lnTo>
                    <a:pt x="352" y="670"/>
                  </a:lnTo>
                  <a:lnTo>
                    <a:pt x="352" y="397"/>
                  </a:lnTo>
                  <a:lnTo>
                    <a:pt x="342" y="387"/>
                  </a:lnTo>
                  <a:lnTo>
                    <a:pt x="332" y="378"/>
                  </a:lnTo>
                  <a:lnTo>
                    <a:pt x="320" y="370"/>
                  </a:lnTo>
                  <a:lnTo>
                    <a:pt x="309" y="361"/>
                  </a:lnTo>
                  <a:lnTo>
                    <a:pt x="296" y="354"/>
                  </a:lnTo>
                  <a:lnTo>
                    <a:pt x="283" y="347"/>
                  </a:lnTo>
                  <a:lnTo>
                    <a:pt x="268" y="342"/>
                  </a:lnTo>
                  <a:lnTo>
                    <a:pt x="254" y="337"/>
                  </a:lnTo>
                  <a:lnTo>
                    <a:pt x="238" y="333"/>
                  </a:lnTo>
                  <a:lnTo>
                    <a:pt x="222" y="331"/>
                  </a:lnTo>
                  <a:lnTo>
                    <a:pt x="205" y="330"/>
                  </a:lnTo>
                  <a:close/>
                  <a:moveTo>
                    <a:pt x="329" y="0"/>
                  </a:moveTo>
                  <a:lnTo>
                    <a:pt x="422" y="0"/>
                  </a:lnTo>
                  <a:lnTo>
                    <a:pt x="422" y="16"/>
                  </a:lnTo>
                  <a:lnTo>
                    <a:pt x="421" y="31"/>
                  </a:lnTo>
                  <a:lnTo>
                    <a:pt x="421" y="47"/>
                  </a:lnTo>
                  <a:lnTo>
                    <a:pt x="420" y="62"/>
                  </a:lnTo>
                  <a:lnTo>
                    <a:pt x="420" y="76"/>
                  </a:lnTo>
                  <a:lnTo>
                    <a:pt x="420" y="88"/>
                  </a:lnTo>
                  <a:lnTo>
                    <a:pt x="420" y="656"/>
                  </a:lnTo>
                  <a:lnTo>
                    <a:pt x="420" y="668"/>
                  </a:lnTo>
                  <a:lnTo>
                    <a:pt x="421" y="678"/>
                  </a:lnTo>
                  <a:lnTo>
                    <a:pt x="423" y="687"/>
                  </a:lnTo>
                  <a:lnTo>
                    <a:pt x="426" y="694"/>
                  </a:lnTo>
                  <a:lnTo>
                    <a:pt x="429" y="700"/>
                  </a:lnTo>
                  <a:lnTo>
                    <a:pt x="434" y="705"/>
                  </a:lnTo>
                  <a:lnTo>
                    <a:pt x="439" y="709"/>
                  </a:lnTo>
                  <a:lnTo>
                    <a:pt x="446" y="711"/>
                  </a:lnTo>
                  <a:lnTo>
                    <a:pt x="454" y="712"/>
                  </a:lnTo>
                  <a:lnTo>
                    <a:pt x="463" y="712"/>
                  </a:lnTo>
                  <a:lnTo>
                    <a:pt x="474" y="712"/>
                  </a:lnTo>
                  <a:lnTo>
                    <a:pt x="485" y="710"/>
                  </a:lnTo>
                  <a:lnTo>
                    <a:pt x="499" y="707"/>
                  </a:lnTo>
                  <a:lnTo>
                    <a:pt x="513" y="703"/>
                  </a:lnTo>
                  <a:lnTo>
                    <a:pt x="514" y="703"/>
                  </a:lnTo>
                  <a:lnTo>
                    <a:pt x="514" y="704"/>
                  </a:lnTo>
                  <a:lnTo>
                    <a:pt x="514" y="707"/>
                  </a:lnTo>
                  <a:lnTo>
                    <a:pt x="513" y="707"/>
                  </a:lnTo>
                  <a:lnTo>
                    <a:pt x="505" y="712"/>
                  </a:lnTo>
                  <a:lnTo>
                    <a:pt x="496" y="716"/>
                  </a:lnTo>
                  <a:lnTo>
                    <a:pt x="475" y="726"/>
                  </a:lnTo>
                  <a:lnTo>
                    <a:pt x="464" y="731"/>
                  </a:lnTo>
                  <a:lnTo>
                    <a:pt x="453" y="736"/>
                  </a:lnTo>
                  <a:lnTo>
                    <a:pt x="442" y="741"/>
                  </a:lnTo>
                  <a:lnTo>
                    <a:pt x="431" y="745"/>
                  </a:lnTo>
                  <a:lnTo>
                    <a:pt x="420" y="749"/>
                  </a:lnTo>
                  <a:lnTo>
                    <a:pt x="410" y="753"/>
                  </a:lnTo>
                  <a:lnTo>
                    <a:pt x="401" y="755"/>
                  </a:lnTo>
                  <a:lnTo>
                    <a:pt x="392" y="758"/>
                  </a:lnTo>
                  <a:lnTo>
                    <a:pt x="385" y="759"/>
                  </a:lnTo>
                  <a:lnTo>
                    <a:pt x="379" y="759"/>
                  </a:lnTo>
                  <a:lnTo>
                    <a:pt x="374" y="758"/>
                  </a:lnTo>
                  <a:lnTo>
                    <a:pt x="370" y="756"/>
                  </a:lnTo>
                  <a:lnTo>
                    <a:pt x="367" y="751"/>
                  </a:lnTo>
                  <a:lnTo>
                    <a:pt x="364" y="745"/>
                  </a:lnTo>
                  <a:lnTo>
                    <a:pt x="361" y="738"/>
                  </a:lnTo>
                  <a:lnTo>
                    <a:pt x="358" y="730"/>
                  </a:lnTo>
                  <a:lnTo>
                    <a:pt x="356" y="721"/>
                  </a:lnTo>
                  <a:lnTo>
                    <a:pt x="355" y="712"/>
                  </a:lnTo>
                  <a:lnTo>
                    <a:pt x="353" y="702"/>
                  </a:lnTo>
                  <a:lnTo>
                    <a:pt x="352" y="693"/>
                  </a:lnTo>
                  <a:lnTo>
                    <a:pt x="352" y="684"/>
                  </a:lnTo>
                  <a:lnTo>
                    <a:pt x="333" y="698"/>
                  </a:lnTo>
                  <a:lnTo>
                    <a:pt x="315" y="711"/>
                  </a:lnTo>
                  <a:lnTo>
                    <a:pt x="298" y="722"/>
                  </a:lnTo>
                  <a:lnTo>
                    <a:pt x="280" y="732"/>
                  </a:lnTo>
                  <a:lnTo>
                    <a:pt x="264" y="740"/>
                  </a:lnTo>
                  <a:lnTo>
                    <a:pt x="247" y="746"/>
                  </a:lnTo>
                  <a:lnTo>
                    <a:pt x="231" y="751"/>
                  </a:lnTo>
                  <a:lnTo>
                    <a:pt x="216" y="754"/>
                  </a:lnTo>
                  <a:lnTo>
                    <a:pt x="201" y="757"/>
                  </a:lnTo>
                  <a:lnTo>
                    <a:pt x="186" y="757"/>
                  </a:lnTo>
                  <a:lnTo>
                    <a:pt x="169" y="756"/>
                  </a:lnTo>
                  <a:lnTo>
                    <a:pt x="152" y="754"/>
                  </a:lnTo>
                  <a:lnTo>
                    <a:pt x="136" y="749"/>
                  </a:lnTo>
                  <a:lnTo>
                    <a:pt x="120" y="743"/>
                  </a:lnTo>
                  <a:lnTo>
                    <a:pt x="104" y="736"/>
                  </a:lnTo>
                  <a:lnTo>
                    <a:pt x="89" y="727"/>
                  </a:lnTo>
                  <a:lnTo>
                    <a:pt x="75" y="716"/>
                  </a:lnTo>
                  <a:lnTo>
                    <a:pt x="63" y="704"/>
                  </a:lnTo>
                  <a:lnTo>
                    <a:pt x="50" y="691"/>
                  </a:lnTo>
                  <a:lnTo>
                    <a:pt x="39" y="677"/>
                  </a:lnTo>
                  <a:lnTo>
                    <a:pt x="30" y="662"/>
                  </a:lnTo>
                  <a:lnTo>
                    <a:pt x="21" y="645"/>
                  </a:lnTo>
                  <a:lnTo>
                    <a:pt x="14" y="628"/>
                  </a:lnTo>
                  <a:lnTo>
                    <a:pt x="8" y="610"/>
                  </a:lnTo>
                  <a:lnTo>
                    <a:pt x="3" y="591"/>
                  </a:lnTo>
                  <a:lnTo>
                    <a:pt x="1" y="571"/>
                  </a:lnTo>
                  <a:lnTo>
                    <a:pt x="0" y="550"/>
                  </a:lnTo>
                  <a:lnTo>
                    <a:pt x="1" y="531"/>
                  </a:lnTo>
                  <a:lnTo>
                    <a:pt x="3" y="512"/>
                  </a:lnTo>
                  <a:lnTo>
                    <a:pt x="7" y="493"/>
                  </a:lnTo>
                  <a:lnTo>
                    <a:pt x="13" y="475"/>
                  </a:lnTo>
                  <a:lnTo>
                    <a:pt x="20" y="457"/>
                  </a:lnTo>
                  <a:lnTo>
                    <a:pt x="28" y="440"/>
                  </a:lnTo>
                  <a:lnTo>
                    <a:pt x="37" y="423"/>
                  </a:lnTo>
                  <a:lnTo>
                    <a:pt x="48" y="407"/>
                  </a:lnTo>
                  <a:lnTo>
                    <a:pt x="60" y="392"/>
                  </a:lnTo>
                  <a:lnTo>
                    <a:pt x="73" y="378"/>
                  </a:lnTo>
                  <a:lnTo>
                    <a:pt x="87" y="364"/>
                  </a:lnTo>
                  <a:lnTo>
                    <a:pt x="103" y="352"/>
                  </a:lnTo>
                  <a:lnTo>
                    <a:pt x="119" y="341"/>
                  </a:lnTo>
                  <a:lnTo>
                    <a:pt x="136" y="331"/>
                  </a:lnTo>
                  <a:lnTo>
                    <a:pt x="154" y="323"/>
                  </a:lnTo>
                  <a:lnTo>
                    <a:pt x="172" y="316"/>
                  </a:lnTo>
                  <a:lnTo>
                    <a:pt x="192" y="310"/>
                  </a:lnTo>
                  <a:lnTo>
                    <a:pt x="212" y="306"/>
                  </a:lnTo>
                  <a:lnTo>
                    <a:pt x="233" y="303"/>
                  </a:lnTo>
                  <a:lnTo>
                    <a:pt x="254" y="302"/>
                  </a:lnTo>
                  <a:lnTo>
                    <a:pt x="275" y="303"/>
                  </a:lnTo>
                  <a:lnTo>
                    <a:pt x="295" y="305"/>
                  </a:lnTo>
                  <a:lnTo>
                    <a:pt x="315" y="308"/>
                  </a:lnTo>
                  <a:lnTo>
                    <a:pt x="334" y="311"/>
                  </a:lnTo>
                  <a:lnTo>
                    <a:pt x="353" y="316"/>
                  </a:lnTo>
                  <a:lnTo>
                    <a:pt x="353" y="104"/>
                  </a:lnTo>
                  <a:lnTo>
                    <a:pt x="353" y="88"/>
                  </a:lnTo>
                  <a:lnTo>
                    <a:pt x="352" y="74"/>
                  </a:lnTo>
                  <a:lnTo>
                    <a:pt x="351" y="62"/>
                  </a:lnTo>
                  <a:lnTo>
                    <a:pt x="348" y="52"/>
                  </a:lnTo>
                  <a:lnTo>
                    <a:pt x="345" y="44"/>
                  </a:lnTo>
                  <a:lnTo>
                    <a:pt x="342" y="37"/>
                  </a:lnTo>
                  <a:lnTo>
                    <a:pt x="337" y="31"/>
                  </a:lnTo>
                  <a:lnTo>
                    <a:pt x="332" y="28"/>
                  </a:lnTo>
                  <a:lnTo>
                    <a:pt x="325" y="25"/>
                  </a:lnTo>
                  <a:lnTo>
                    <a:pt x="317" y="24"/>
                  </a:lnTo>
                  <a:lnTo>
                    <a:pt x="309" y="25"/>
                  </a:lnTo>
                  <a:lnTo>
                    <a:pt x="299" y="26"/>
                  </a:lnTo>
                  <a:lnTo>
                    <a:pt x="288" y="29"/>
                  </a:lnTo>
                  <a:lnTo>
                    <a:pt x="275" y="32"/>
                  </a:lnTo>
                  <a:lnTo>
                    <a:pt x="275" y="31"/>
                  </a:lnTo>
                  <a:lnTo>
                    <a:pt x="276" y="30"/>
                  </a:lnTo>
                  <a:lnTo>
                    <a:pt x="277" y="29"/>
                  </a:lnTo>
                  <a:lnTo>
                    <a:pt x="289" y="22"/>
                  </a:lnTo>
                  <a:lnTo>
                    <a:pt x="302" y="16"/>
                  </a:lnTo>
                  <a:lnTo>
                    <a:pt x="315" y="8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26252" fontAlgn="base">
                <a:spcBef>
                  <a:spcPct val="0"/>
                </a:spcBef>
                <a:spcAft>
                  <a:spcPct val="0"/>
                </a:spcAft>
              </a:pPr>
              <a:endParaRPr lang="en-US" sz="1626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199" name="Freeform 11"/>
            <p:cNvSpPr>
              <a:spLocks/>
            </p:cNvSpPr>
            <p:nvPr/>
          </p:nvSpPr>
          <p:spPr bwMode="auto">
            <a:xfrm>
              <a:off x="8637588" y="6084888"/>
              <a:ext cx="958850" cy="1095375"/>
            </a:xfrm>
            <a:custGeom>
              <a:avLst/>
              <a:gdLst>
                <a:gd name="T0" fmla="*/ 2147483647 w 604"/>
                <a:gd name="T1" fmla="*/ 2147483647 h 690"/>
                <a:gd name="T2" fmla="*/ 2147483647 w 604"/>
                <a:gd name="T3" fmla="*/ 2147483647 h 690"/>
                <a:gd name="T4" fmla="*/ 2147483647 w 604"/>
                <a:gd name="T5" fmla="*/ 2147483647 h 690"/>
                <a:gd name="T6" fmla="*/ 2147483647 w 604"/>
                <a:gd name="T7" fmla="*/ 2147483647 h 690"/>
                <a:gd name="T8" fmla="*/ 2147483647 w 604"/>
                <a:gd name="T9" fmla="*/ 0 h 690"/>
                <a:gd name="T10" fmla="*/ 2147483647 w 604"/>
                <a:gd name="T11" fmla="*/ 2147483647 h 690"/>
                <a:gd name="T12" fmla="*/ 2147483647 w 604"/>
                <a:gd name="T13" fmla="*/ 2147483647 h 690"/>
                <a:gd name="T14" fmla="*/ 2147483647 w 604"/>
                <a:gd name="T15" fmla="*/ 2147483647 h 690"/>
                <a:gd name="T16" fmla="*/ 2147483647 w 604"/>
                <a:gd name="T17" fmla="*/ 2147483647 h 690"/>
                <a:gd name="T18" fmla="*/ 2147483647 w 604"/>
                <a:gd name="T19" fmla="*/ 2147483647 h 690"/>
                <a:gd name="T20" fmla="*/ 2147483647 w 604"/>
                <a:gd name="T21" fmla="*/ 2147483647 h 690"/>
                <a:gd name="T22" fmla="*/ 2147483647 w 604"/>
                <a:gd name="T23" fmla="*/ 2147483647 h 690"/>
                <a:gd name="T24" fmla="*/ 2147483647 w 604"/>
                <a:gd name="T25" fmla="*/ 2147483647 h 690"/>
                <a:gd name="T26" fmla="*/ 2147483647 w 604"/>
                <a:gd name="T27" fmla="*/ 2147483647 h 690"/>
                <a:gd name="T28" fmla="*/ 2147483647 w 604"/>
                <a:gd name="T29" fmla="*/ 2147483647 h 690"/>
                <a:gd name="T30" fmla="*/ 2147483647 w 604"/>
                <a:gd name="T31" fmla="*/ 2147483647 h 690"/>
                <a:gd name="T32" fmla="*/ 2147483647 w 604"/>
                <a:gd name="T33" fmla="*/ 2147483647 h 690"/>
                <a:gd name="T34" fmla="*/ 2147483647 w 604"/>
                <a:gd name="T35" fmla="*/ 2147483647 h 690"/>
                <a:gd name="T36" fmla="*/ 2147483647 w 604"/>
                <a:gd name="T37" fmla="*/ 2147483647 h 690"/>
                <a:gd name="T38" fmla="*/ 2147483647 w 604"/>
                <a:gd name="T39" fmla="*/ 2147483647 h 690"/>
                <a:gd name="T40" fmla="*/ 2147483647 w 604"/>
                <a:gd name="T41" fmla="*/ 2147483647 h 690"/>
                <a:gd name="T42" fmla="*/ 2147483647 w 604"/>
                <a:gd name="T43" fmla="*/ 2147483647 h 690"/>
                <a:gd name="T44" fmla="*/ 2147483647 w 604"/>
                <a:gd name="T45" fmla="*/ 2147483647 h 690"/>
                <a:gd name="T46" fmla="*/ 2147483647 w 604"/>
                <a:gd name="T47" fmla="*/ 2147483647 h 690"/>
                <a:gd name="T48" fmla="*/ 2147483647 w 604"/>
                <a:gd name="T49" fmla="*/ 2147483647 h 690"/>
                <a:gd name="T50" fmla="*/ 2147483647 w 604"/>
                <a:gd name="T51" fmla="*/ 2147483647 h 690"/>
                <a:gd name="T52" fmla="*/ 2147483647 w 604"/>
                <a:gd name="T53" fmla="*/ 2147483647 h 690"/>
                <a:gd name="T54" fmla="*/ 2147483647 w 604"/>
                <a:gd name="T55" fmla="*/ 2147483647 h 690"/>
                <a:gd name="T56" fmla="*/ 2147483647 w 604"/>
                <a:gd name="T57" fmla="*/ 2147483647 h 690"/>
                <a:gd name="T58" fmla="*/ 2147483647 w 604"/>
                <a:gd name="T59" fmla="*/ 2147483647 h 690"/>
                <a:gd name="T60" fmla="*/ 2147483647 w 604"/>
                <a:gd name="T61" fmla="*/ 2147483647 h 690"/>
                <a:gd name="T62" fmla="*/ 2147483647 w 604"/>
                <a:gd name="T63" fmla="*/ 2147483647 h 690"/>
                <a:gd name="T64" fmla="*/ 2147483647 w 604"/>
                <a:gd name="T65" fmla="*/ 2147483647 h 690"/>
                <a:gd name="T66" fmla="*/ 2147483647 w 604"/>
                <a:gd name="T67" fmla="*/ 2147483647 h 690"/>
                <a:gd name="T68" fmla="*/ 2147483647 w 604"/>
                <a:gd name="T69" fmla="*/ 2147483647 h 690"/>
                <a:gd name="T70" fmla="*/ 2147483647 w 604"/>
                <a:gd name="T71" fmla="*/ 2147483647 h 690"/>
                <a:gd name="T72" fmla="*/ 2147483647 w 604"/>
                <a:gd name="T73" fmla="*/ 2147483647 h 690"/>
                <a:gd name="T74" fmla="*/ 2147483647 w 604"/>
                <a:gd name="T75" fmla="*/ 2147483647 h 690"/>
                <a:gd name="T76" fmla="*/ 2147483647 w 604"/>
                <a:gd name="T77" fmla="*/ 2147483647 h 690"/>
                <a:gd name="T78" fmla="*/ 2147483647 w 604"/>
                <a:gd name="T79" fmla="*/ 2147483647 h 690"/>
                <a:gd name="T80" fmla="*/ 2147483647 w 604"/>
                <a:gd name="T81" fmla="*/ 2147483647 h 690"/>
                <a:gd name="T82" fmla="*/ 2147483647 w 604"/>
                <a:gd name="T83" fmla="*/ 2147483647 h 690"/>
                <a:gd name="T84" fmla="*/ 2147483647 w 604"/>
                <a:gd name="T85" fmla="*/ 2147483647 h 690"/>
                <a:gd name="T86" fmla="*/ 2147483647 w 604"/>
                <a:gd name="T87" fmla="*/ 2147483647 h 690"/>
                <a:gd name="T88" fmla="*/ 2147483647 w 604"/>
                <a:gd name="T89" fmla="*/ 2147483647 h 690"/>
                <a:gd name="T90" fmla="*/ 2147483647 w 604"/>
                <a:gd name="T91" fmla="*/ 2147483647 h 690"/>
                <a:gd name="T92" fmla="*/ 2147483647 w 604"/>
                <a:gd name="T93" fmla="*/ 2147483647 h 690"/>
                <a:gd name="T94" fmla="*/ 2147483647 w 604"/>
                <a:gd name="T95" fmla="*/ 2147483647 h 690"/>
                <a:gd name="T96" fmla="*/ 2147483647 w 604"/>
                <a:gd name="T97" fmla="*/ 2147483647 h 690"/>
                <a:gd name="T98" fmla="*/ 2147483647 w 604"/>
                <a:gd name="T99" fmla="*/ 2147483647 h 69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604"/>
                <a:gd name="T151" fmla="*/ 0 h 690"/>
                <a:gd name="T152" fmla="*/ 604 w 604"/>
                <a:gd name="T153" fmla="*/ 690 h 69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604" h="690">
                  <a:moveTo>
                    <a:pt x="0" y="0"/>
                  </a:moveTo>
                  <a:lnTo>
                    <a:pt x="14" y="1"/>
                  </a:lnTo>
                  <a:lnTo>
                    <a:pt x="29" y="2"/>
                  </a:lnTo>
                  <a:lnTo>
                    <a:pt x="44" y="3"/>
                  </a:lnTo>
                  <a:lnTo>
                    <a:pt x="59" y="4"/>
                  </a:lnTo>
                  <a:lnTo>
                    <a:pt x="75" y="5"/>
                  </a:lnTo>
                  <a:lnTo>
                    <a:pt x="93" y="5"/>
                  </a:lnTo>
                  <a:lnTo>
                    <a:pt x="112" y="5"/>
                  </a:lnTo>
                  <a:lnTo>
                    <a:pt x="141" y="5"/>
                  </a:lnTo>
                  <a:lnTo>
                    <a:pt x="151" y="5"/>
                  </a:lnTo>
                  <a:lnTo>
                    <a:pt x="163" y="4"/>
                  </a:lnTo>
                  <a:lnTo>
                    <a:pt x="176" y="4"/>
                  </a:lnTo>
                  <a:lnTo>
                    <a:pt x="190" y="3"/>
                  </a:lnTo>
                  <a:lnTo>
                    <a:pt x="204" y="3"/>
                  </a:lnTo>
                  <a:lnTo>
                    <a:pt x="219" y="2"/>
                  </a:lnTo>
                  <a:lnTo>
                    <a:pt x="233" y="1"/>
                  </a:lnTo>
                  <a:lnTo>
                    <a:pt x="247" y="1"/>
                  </a:lnTo>
                  <a:lnTo>
                    <a:pt x="260" y="1"/>
                  </a:lnTo>
                  <a:lnTo>
                    <a:pt x="273" y="0"/>
                  </a:lnTo>
                  <a:lnTo>
                    <a:pt x="283" y="0"/>
                  </a:lnTo>
                  <a:lnTo>
                    <a:pt x="302" y="1"/>
                  </a:lnTo>
                  <a:lnTo>
                    <a:pt x="321" y="2"/>
                  </a:lnTo>
                  <a:lnTo>
                    <a:pt x="339" y="4"/>
                  </a:lnTo>
                  <a:lnTo>
                    <a:pt x="357" y="7"/>
                  </a:lnTo>
                  <a:lnTo>
                    <a:pt x="374" y="11"/>
                  </a:lnTo>
                  <a:lnTo>
                    <a:pt x="391" y="15"/>
                  </a:lnTo>
                  <a:lnTo>
                    <a:pt x="407" y="21"/>
                  </a:lnTo>
                  <a:lnTo>
                    <a:pt x="422" y="27"/>
                  </a:lnTo>
                  <a:lnTo>
                    <a:pt x="437" y="34"/>
                  </a:lnTo>
                  <a:lnTo>
                    <a:pt x="450" y="42"/>
                  </a:lnTo>
                  <a:lnTo>
                    <a:pt x="463" y="51"/>
                  </a:lnTo>
                  <a:lnTo>
                    <a:pt x="475" y="60"/>
                  </a:lnTo>
                  <a:lnTo>
                    <a:pt x="486" y="71"/>
                  </a:lnTo>
                  <a:lnTo>
                    <a:pt x="496" y="81"/>
                  </a:lnTo>
                  <a:lnTo>
                    <a:pt x="504" y="94"/>
                  </a:lnTo>
                  <a:lnTo>
                    <a:pt x="512" y="106"/>
                  </a:lnTo>
                  <a:lnTo>
                    <a:pt x="518" y="120"/>
                  </a:lnTo>
                  <a:lnTo>
                    <a:pt x="523" y="134"/>
                  </a:lnTo>
                  <a:lnTo>
                    <a:pt x="527" y="149"/>
                  </a:lnTo>
                  <a:lnTo>
                    <a:pt x="529" y="165"/>
                  </a:lnTo>
                  <a:lnTo>
                    <a:pt x="530" y="182"/>
                  </a:lnTo>
                  <a:lnTo>
                    <a:pt x="529" y="197"/>
                  </a:lnTo>
                  <a:lnTo>
                    <a:pt x="526" y="211"/>
                  </a:lnTo>
                  <a:lnTo>
                    <a:pt x="522" y="225"/>
                  </a:lnTo>
                  <a:lnTo>
                    <a:pt x="516" y="240"/>
                  </a:lnTo>
                  <a:lnTo>
                    <a:pt x="508" y="254"/>
                  </a:lnTo>
                  <a:lnTo>
                    <a:pt x="498" y="268"/>
                  </a:lnTo>
                  <a:lnTo>
                    <a:pt x="488" y="281"/>
                  </a:lnTo>
                  <a:lnTo>
                    <a:pt x="475" y="294"/>
                  </a:lnTo>
                  <a:lnTo>
                    <a:pt x="462" y="306"/>
                  </a:lnTo>
                  <a:lnTo>
                    <a:pt x="447" y="317"/>
                  </a:lnTo>
                  <a:lnTo>
                    <a:pt x="431" y="328"/>
                  </a:lnTo>
                  <a:lnTo>
                    <a:pt x="414" y="337"/>
                  </a:lnTo>
                  <a:lnTo>
                    <a:pt x="395" y="345"/>
                  </a:lnTo>
                  <a:lnTo>
                    <a:pt x="376" y="352"/>
                  </a:lnTo>
                  <a:lnTo>
                    <a:pt x="356" y="358"/>
                  </a:lnTo>
                  <a:lnTo>
                    <a:pt x="335" y="362"/>
                  </a:lnTo>
                  <a:lnTo>
                    <a:pt x="335" y="365"/>
                  </a:lnTo>
                  <a:lnTo>
                    <a:pt x="360" y="365"/>
                  </a:lnTo>
                  <a:lnTo>
                    <a:pt x="385" y="367"/>
                  </a:lnTo>
                  <a:lnTo>
                    <a:pt x="408" y="370"/>
                  </a:lnTo>
                  <a:lnTo>
                    <a:pt x="430" y="374"/>
                  </a:lnTo>
                  <a:lnTo>
                    <a:pt x="451" y="379"/>
                  </a:lnTo>
                  <a:lnTo>
                    <a:pt x="471" y="386"/>
                  </a:lnTo>
                  <a:lnTo>
                    <a:pt x="490" y="394"/>
                  </a:lnTo>
                  <a:lnTo>
                    <a:pt x="507" y="403"/>
                  </a:lnTo>
                  <a:lnTo>
                    <a:pt x="523" y="413"/>
                  </a:lnTo>
                  <a:lnTo>
                    <a:pt x="538" y="424"/>
                  </a:lnTo>
                  <a:lnTo>
                    <a:pt x="552" y="435"/>
                  </a:lnTo>
                  <a:lnTo>
                    <a:pt x="564" y="448"/>
                  </a:lnTo>
                  <a:lnTo>
                    <a:pt x="574" y="462"/>
                  </a:lnTo>
                  <a:lnTo>
                    <a:pt x="583" y="476"/>
                  </a:lnTo>
                  <a:lnTo>
                    <a:pt x="591" y="491"/>
                  </a:lnTo>
                  <a:lnTo>
                    <a:pt x="597" y="507"/>
                  </a:lnTo>
                  <a:lnTo>
                    <a:pt x="601" y="524"/>
                  </a:lnTo>
                  <a:lnTo>
                    <a:pt x="604" y="541"/>
                  </a:lnTo>
                  <a:lnTo>
                    <a:pt x="604" y="559"/>
                  </a:lnTo>
                  <a:lnTo>
                    <a:pt x="604" y="579"/>
                  </a:lnTo>
                  <a:lnTo>
                    <a:pt x="601" y="599"/>
                  </a:lnTo>
                  <a:lnTo>
                    <a:pt x="596" y="619"/>
                  </a:lnTo>
                  <a:lnTo>
                    <a:pt x="590" y="638"/>
                  </a:lnTo>
                  <a:lnTo>
                    <a:pt x="583" y="656"/>
                  </a:lnTo>
                  <a:lnTo>
                    <a:pt x="574" y="674"/>
                  </a:lnTo>
                  <a:lnTo>
                    <a:pt x="563" y="690"/>
                  </a:lnTo>
                  <a:lnTo>
                    <a:pt x="493" y="690"/>
                  </a:lnTo>
                  <a:lnTo>
                    <a:pt x="498" y="675"/>
                  </a:lnTo>
                  <a:lnTo>
                    <a:pt x="503" y="659"/>
                  </a:lnTo>
                  <a:lnTo>
                    <a:pt x="507" y="641"/>
                  </a:lnTo>
                  <a:lnTo>
                    <a:pt x="510" y="621"/>
                  </a:lnTo>
                  <a:lnTo>
                    <a:pt x="512" y="601"/>
                  </a:lnTo>
                  <a:lnTo>
                    <a:pt x="512" y="579"/>
                  </a:lnTo>
                  <a:lnTo>
                    <a:pt x="512" y="562"/>
                  </a:lnTo>
                  <a:lnTo>
                    <a:pt x="510" y="545"/>
                  </a:lnTo>
                  <a:lnTo>
                    <a:pt x="507" y="529"/>
                  </a:lnTo>
                  <a:lnTo>
                    <a:pt x="503" y="514"/>
                  </a:lnTo>
                  <a:lnTo>
                    <a:pt x="498" y="499"/>
                  </a:lnTo>
                  <a:lnTo>
                    <a:pt x="491" y="485"/>
                  </a:lnTo>
                  <a:lnTo>
                    <a:pt x="484" y="471"/>
                  </a:lnTo>
                  <a:lnTo>
                    <a:pt x="475" y="458"/>
                  </a:lnTo>
                  <a:lnTo>
                    <a:pt x="465" y="446"/>
                  </a:lnTo>
                  <a:lnTo>
                    <a:pt x="454" y="435"/>
                  </a:lnTo>
                  <a:lnTo>
                    <a:pt x="442" y="425"/>
                  </a:lnTo>
                  <a:lnTo>
                    <a:pt x="428" y="415"/>
                  </a:lnTo>
                  <a:lnTo>
                    <a:pt x="413" y="407"/>
                  </a:lnTo>
                  <a:lnTo>
                    <a:pt x="397" y="399"/>
                  </a:lnTo>
                  <a:lnTo>
                    <a:pt x="380" y="392"/>
                  </a:lnTo>
                  <a:lnTo>
                    <a:pt x="361" y="386"/>
                  </a:lnTo>
                  <a:lnTo>
                    <a:pt x="342" y="381"/>
                  </a:lnTo>
                  <a:lnTo>
                    <a:pt x="321" y="377"/>
                  </a:lnTo>
                  <a:lnTo>
                    <a:pt x="298" y="374"/>
                  </a:lnTo>
                  <a:lnTo>
                    <a:pt x="275" y="373"/>
                  </a:lnTo>
                  <a:lnTo>
                    <a:pt x="250" y="372"/>
                  </a:lnTo>
                  <a:lnTo>
                    <a:pt x="224" y="372"/>
                  </a:lnTo>
                  <a:lnTo>
                    <a:pt x="223" y="370"/>
                  </a:lnTo>
                  <a:lnTo>
                    <a:pt x="223" y="368"/>
                  </a:lnTo>
                  <a:lnTo>
                    <a:pt x="224" y="367"/>
                  </a:lnTo>
                  <a:lnTo>
                    <a:pt x="224" y="366"/>
                  </a:lnTo>
                  <a:lnTo>
                    <a:pt x="248" y="366"/>
                  </a:lnTo>
                  <a:lnTo>
                    <a:pt x="270" y="365"/>
                  </a:lnTo>
                  <a:lnTo>
                    <a:pt x="291" y="363"/>
                  </a:lnTo>
                  <a:lnTo>
                    <a:pt x="310" y="360"/>
                  </a:lnTo>
                  <a:lnTo>
                    <a:pt x="328" y="356"/>
                  </a:lnTo>
                  <a:lnTo>
                    <a:pt x="345" y="351"/>
                  </a:lnTo>
                  <a:lnTo>
                    <a:pt x="360" y="346"/>
                  </a:lnTo>
                  <a:lnTo>
                    <a:pt x="374" y="340"/>
                  </a:lnTo>
                  <a:lnTo>
                    <a:pt x="386" y="332"/>
                  </a:lnTo>
                  <a:lnTo>
                    <a:pt x="397" y="323"/>
                  </a:lnTo>
                  <a:lnTo>
                    <a:pt x="407" y="314"/>
                  </a:lnTo>
                  <a:lnTo>
                    <a:pt x="416" y="304"/>
                  </a:lnTo>
                  <a:lnTo>
                    <a:pt x="423" y="292"/>
                  </a:lnTo>
                  <a:lnTo>
                    <a:pt x="429" y="279"/>
                  </a:lnTo>
                  <a:lnTo>
                    <a:pt x="434" y="265"/>
                  </a:lnTo>
                  <a:lnTo>
                    <a:pt x="438" y="250"/>
                  </a:lnTo>
                  <a:lnTo>
                    <a:pt x="441" y="234"/>
                  </a:lnTo>
                  <a:lnTo>
                    <a:pt x="442" y="216"/>
                  </a:lnTo>
                  <a:lnTo>
                    <a:pt x="443" y="197"/>
                  </a:lnTo>
                  <a:lnTo>
                    <a:pt x="442" y="178"/>
                  </a:lnTo>
                  <a:lnTo>
                    <a:pt x="441" y="160"/>
                  </a:lnTo>
                  <a:lnTo>
                    <a:pt x="438" y="143"/>
                  </a:lnTo>
                  <a:lnTo>
                    <a:pt x="434" y="127"/>
                  </a:lnTo>
                  <a:lnTo>
                    <a:pt x="429" y="113"/>
                  </a:lnTo>
                  <a:lnTo>
                    <a:pt x="423" y="99"/>
                  </a:lnTo>
                  <a:lnTo>
                    <a:pt x="416" y="87"/>
                  </a:lnTo>
                  <a:lnTo>
                    <a:pt x="408" y="76"/>
                  </a:lnTo>
                  <a:lnTo>
                    <a:pt x="399" y="66"/>
                  </a:lnTo>
                  <a:lnTo>
                    <a:pt x="390" y="57"/>
                  </a:lnTo>
                  <a:lnTo>
                    <a:pt x="379" y="49"/>
                  </a:lnTo>
                  <a:lnTo>
                    <a:pt x="368" y="42"/>
                  </a:lnTo>
                  <a:lnTo>
                    <a:pt x="356" y="36"/>
                  </a:lnTo>
                  <a:lnTo>
                    <a:pt x="343" y="30"/>
                  </a:lnTo>
                  <a:lnTo>
                    <a:pt x="330" y="26"/>
                  </a:lnTo>
                  <a:lnTo>
                    <a:pt x="316" y="23"/>
                  </a:lnTo>
                  <a:lnTo>
                    <a:pt x="301" y="20"/>
                  </a:lnTo>
                  <a:lnTo>
                    <a:pt x="286" y="18"/>
                  </a:lnTo>
                  <a:lnTo>
                    <a:pt x="270" y="17"/>
                  </a:lnTo>
                  <a:lnTo>
                    <a:pt x="253" y="17"/>
                  </a:lnTo>
                  <a:lnTo>
                    <a:pt x="235" y="17"/>
                  </a:lnTo>
                  <a:lnTo>
                    <a:pt x="227" y="17"/>
                  </a:lnTo>
                  <a:lnTo>
                    <a:pt x="209" y="19"/>
                  </a:lnTo>
                  <a:lnTo>
                    <a:pt x="199" y="20"/>
                  </a:lnTo>
                  <a:lnTo>
                    <a:pt x="196" y="32"/>
                  </a:lnTo>
                  <a:lnTo>
                    <a:pt x="194" y="43"/>
                  </a:lnTo>
                  <a:lnTo>
                    <a:pt x="193" y="57"/>
                  </a:lnTo>
                  <a:lnTo>
                    <a:pt x="191" y="71"/>
                  </a:lnTo>
                  <a:lnTo>
                    <a:pt x="190" y="86"/>
                  </a:lnTo>
                  <a:lnTo>
                    <a:pt x="189" y="103"/>
                  </a:lnTo>
                  <a:lnTo>
                    <a:pt x="188" y="121"/>
                  </a:lnTo>
                  <a:lnTo>
                    <a:pt x="187" y="141"/>
                  </a:lnTo>
                  <a:lnTo>
                    <a:pt x="187" y="162"/>
                  </a:lnTo>
                  <a:lnTo>
                    <a:pt x="186" y="186"/>
                  </a:lnTo>
                  <a:lnTo>
                    <a:pt x="186" y="618"/>
                  </a:lnTo>
                  <a:lnTo>
                    <a:pt x="187" y="639"/>
                  </a:lnTo>
                  <a:lnTo>
                    <a:pt x="187" y="658"/>
                  </a:lnTo>
                  <a:lnTo>
                    <a:pt x="188" y="675"/>
                  </a:lnTo>
                  <a:lnTo>
                    <a:pt x="189" y="690"/>
                  </a:lnTo>
                  <a:lnTo>
                    <a:pt x="95" y="690"/>
                  </a:lnTo>
                  <a:lnTo>
                    <a:pt x="95" y="677"/>
                  </a:lnTo>
                  <a:lnTo>
                    <a:pt x="96" y="662"/>
                  </a:lnTo>
                  <a:lnTo>
                    <a:pt x="96" y="646"/>
                  </a:lnTo>
                  <a:lnTo>
                    <a:pt x="96" y="628"/>
                  </a:lnTo>
                  <a:lnTo>
                    <a:pt x="96" y="187"/>
                  </a:lnTo>
                  <a:lnTo>
                    <a:pt x="96" y="164"/>
                  </a:lnTo>
                  <a:lnTo>
                    <a:pt x="96" y="144"/>
                  </a:lnTo>
                  <a:lnTo>
                    <a:pt x="95" y="125"/>
                  </a:lnTo>
                  <a:lnTo>
                    <a:pt x="94" y="108"/>
                  </a:lnTo>
                  <a:lnTo>
                    <a:pt x="93" y="93"/>
                  </a:lnTo>
                  <a:lnTo>
                    <a:pt x="91" y="80"/>
                  </a:lnTo>
                  <a:lnTo>
                    <a:pt x="89" y="68"/>
                  </a:lnTo>
                  <a:lnTo>
                    <a:pt x="87" y="57"/>
                  </a:lnTo>
                  <a:lnTo>
                    <a:pt x="84" y="48"/>
                  </a:lnTo>
                  <a:lnTo>
                    <a:pt x="80" y="40"/>
                  </a:lnTo>
                  <a:lnTo>
                    <a:pt x="76" y="33"/>
                  </a:lnTo>
                  <a:lnTo>
                    <a:pt x="71" y="28"/>
                  </a:lnTo>
                  <a:lnTo>
                    <a:pt x="65" y="23"/>
                  </a:lnTo>
                  <a:lnTo>
                    <a:pt x="58" y="19"/>
                  </a:lnTo>
                  <a:lnTo>
                    <a:pt x="51" y="15"/>
                  </a:lnTo>
                  <a:lnTo>
                    <a:pt x="43" y="12"/>
                  </a:lnTo>
                  <a:lnTo>
                    <a:pt x="33" y="10"/>
                  </a:lnTo>
                  <a:lnTo>
                    <a:pt x="23" y="8"/>
                  </a:lnTo>
                  <a:lnTo>
                    <a:pt x="12" y="6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26252" fontAlgn="base">
                <a:spcBef>
                  <a:spcPct val="0"/>
                </a:spcBef>
                <a:spcAft>
                  <a:spcPct val="0"/>
                </a:spcAft>
              </a:pPr>
              <a:endParaRPr lang="en-US" sz="1626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8196" name="TextBox 6"/>
          <p:cNvSpPr txBox="1">
            <a:spLocks noChangeArrowheads="1"/>
          </p:cNvSpPr>
          <p:nvPr/>
        </p:nvSpPr>
        <p:spPr bwMode="auto">
          <a:xfrm>
            <a:off x="1936160" y="399488"/>
            <a:ext cx="2025411" cy="126063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lIns="91596" tIns="45798" rIns="91596" bIns="45798">
            <a:spAutoFit/>
          </a:bodyPr>
          <a:lstStyle>
            <a:lvl1pPr marL="379413" indent="-3794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838" indent="-342838" defTabSz="826252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169" b="1" dirty="0">
                <a:solidFill>
                  <a:srgbClr val="000000"/>
                </a:solidFill>
              </a:rPr>
              <a:t>Essex House</a:t>
            </a:r>
          </a:p>
          <a:p>
            <a:pPr marL="342838" indent="-342838" defTabSz="826252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807" b="1" dirty="0">
                <a:solidFill>
                  <a:srgbClr val="000000"/>
                </a:solidFill>
              </a:rPr>
              <a:t>25 units</a:t>
            </a:r>
          </a:p>
          <a:p>
            <a:pPr marL="342838" indent="-342838" defTabSz="826252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807" b="1" dirty="0">
                <a:solidFill>
                  <a:srgbClr val="000000"/>
                </a:solidFill>
              </a:rPr>
              <a:t>Marina Del Rey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299281" y="661476"/>
            <a:ext cx="1550424" cy="64851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defTabSz="826252" fontAlgn="base">
              <a:spcBef>
                <a:spcPct val="0"/>
              </a:spcBef>
              <a:spcAft>
                <a:spcPct val="0"/>
              </a:spcAft>
            </a:pPr>
            <a:r>
              <a:rPr lang="en-US" sz="3614" dirty="0">
                <a:solidFill>
                  <a:srgbClr val="000000"/>
                </a:solidFill>
                <a:latin typeface="Arial" charset="0"/>
                <a:cs typeface="Arial" charset="0"/>
              </a:rPr>
              <a:t>Before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0116702" y="6540991"/>
            <a:ext cx="565165" cy="317009"/>
          </a:xfrm>
          <a:prstGeom prst="rect">
            <a:avLst/>
          </a:prstGeom>
        </p:spPr>
        <p:txBody>
          <a:bodyPr/>
          <a:lstStyle/>
          <a:p>
            <a:pPr defTabSz="826252" fontAlgn="base">
              <a:spcBef>
                <a:spcPct val="0"/>
              </a:spcBef>
              <a:spcAft>
                <a:spcPct val="0"/>
              </a:spcAft>
              <a:defRPr/>
            </a:pPr>
            <a:fld id="{C66C60E6-40E9-4872-BF35-A953AA6B3E9B}" type="slidenum">
              <a:rPr lang="en-US" sz="1626">
                <a:solidFill>
                  <a:srgbClr val="000000"/>
                </a:solidFill>
                <a:latin typeface="Arial" charset="0"/>
                <a:cs typeface="Arial" charset="0"/>
              </a:rPr>
              <a:pPr defTabSz="826252"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z="1626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880963"/>
      </p:ext>
    </p:extLst>
  </p:cSld>
  <p:clrMapOvr>
    <a:masterClrMapping/>
  </p:clrMapOvr>
  <p:transition advClick="0" advTm="4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801323" y="207993"/>
            <a:ext cx="8587920" cy="64420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9219" name="Group 4"/>
          <p:cNvGrpSpPr>
            <a:grpSpLocks/>
          </p:cNvGrpSpPr>
          <p:nvPr/>
        </p:nvGrpSpPr>
        <p:grpSpPr bwMode="auto">
          <a:xfrm>
            <a:off x="8850102" y="5426441"/>
            <a:ext cx="1336887" cy="1061477"/>
            <a:chOff x="7970838" y="5853113"/>
            <a:chExt cx="1631950" cy="1327150"/>
          </a:xfrm>
        </p:grpSpPr>
        <p:sp>
          <p:nvSpPr>
            <p:cNvPr id="4" name="AutoShape 7"/>
            <p:cNvSpPr>
              <a:spLocks noChangeAspect="1" noChangeArrowheads="1" noTextEdit="1"/>
            </p:cNvSpPr>
            <p:nvPr/>
          </p:nvSpPr>
          <p:spPr bwMode="auto">
            <a:xfrm>
              <a:off x="7970838" y="5853113"/>
              <a:ext cx="1631950" cy="1327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  <a:scene3d>
              <a:camera prst="isometricLeftDown"/>
              <a:lightRig rig="threePt" dir="t"/>
            </a:scene3d>
          </p:spPr>
          <p:txBody>
            <a:bodyPr/>
            <a:lstStyle/>
            <a:p>
              <a:pPr defTabSz="82625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26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9222" name="Freeform 10"/>
            <p:cNvSpPr>
              <a:spLocks noEditPoints="1"/>
            </p:cNvSpPr>
            <p:nvPr/>
          </p:nvSpPr>
          <p:spPr bwMode="auto">
            <a:xfrm>
              <a:off x="7970838" y="5853113"/>
              <a:ext cx="815975" cy="1204913"/>
            </a:xfrm>
            <a:custGeom>
              <a:avLst/>
              <a:gdLst>
                <a:gd name="T0" fmla="*/ 2147483647 w 514"/>
                <a:gd name="T1" fmla="*/ 2147483647 h 759"/>
                <a:gd name="T2" fmla="*/ 2147483647 w 514"/>
                <a:gd name="T3" fmla="*/ 2147483647 h 759"/>
                <a:gd name="T4" fmla="*/ 2147483647 w 514"/>
                <a:gd name="T5" fmla="*/ 2147483647 h 759"/>
                <a:gd name="T6" fmla="*/ 2147483647 w 514"/>
                <a:gd name="T7" fmla="*/ 2147483647 h 759"/>
                <a:gd name="T8" fmla="*/ 2147483647 w 514"/>
                <a:gd name="T9" fmla="*/ 2147483647 h 759"/>
                <a:gd name="T10" fmla="*/ 2147483647 w 514"/>
                <a:gd name="T11" fmla="*/ 2147483647 h 759"/>
                <a:gd name="T12" fmla="*/ 2147483647 w 514"/>
                <a:gd name="T13" fmla="*/ 2147483647 h 759"/>
                <a:gd name="T14" fmla="*/ 2147483647 w 514"/>
                <a:gd name="T15" fmla="*/ 2147483647 h 759"/>
                <a:gd name="T16" fmla="*/ 2147483647 w 514"/>
                <a:gd name="T17" fmla="*/ 2147483647 h 759"/>
                <a:gd name="T18" fmla="*/ 2147483647 w 514"/>
                <a:gd name="T19" fmla="*/ 2147483647 h 759"/>
                <a:gd name="T20" fmla="*/ 2147483647 w 514"/>
                <a:gd name="T21" fmla="*/ 2147483647 h 759"/>
                <a:gd name="T22" fmla="*/ 2147483647 w 514"/>
                <a:gd name="T23" fmla="*/ 2147483647 h 759"/>
                <a:gd name="T24" fmla="*/ 2147483647 w 514"/>
                <a:gd name="T25" fmla="*/ 2147483647 h 759"/>
                <a:gd name="T26" fmla="*/ 2147483647 w 514"/>
                <a:gd name="T27" fmla="*/ 2147483647 h 759"/>
                <a:gd name="T28" fmla="*/ 2147483647 w 514"/>
                <a:gd name="T29" fmla="*/ 2147483647 h 759"/>
                <a:gd name="T30" fmla="*/ 2147483647 w 514"/>
                <a:gd name="T31" fmla="*/ 2147483647 h 759"/>
                <a:gd name="T32" fmla="*/ 2147483647 w 514"/>
                <a:gd name="T33" fmla="*/ 2147483647 h 759"/>
                <a:gd name="T34" fmla="*/ 2147483647 w 514"/>
                <a:gd name="T35" fmla="*/ 2147483647 h 759"/>
                <a:gd name="T36" fmla="*/ 2147483647 w 514"/>
                <a:gd name="T37" fmla="*/ 2147483647 h 759"/>
                <a:gd name="T38" fmla="*/ 2147483647 w 514"/>
                <a:gd name="T39" fmla="*/ 0 h 759"/>
                <a:gd name="T40" fmla="*/ 2147483647 w 514"/>
                <a:gd name="T41" fmla="*/ 2147483647 h 759"/>
                <a:gd name="T42" fmla="*/ 2147483647 w 514"/>
                <a:gd name="T43" fmla="*/ 2147483647 h 759"/>
                <a:gd name="T44" fmla="*/ 2147483647 w 514"/>
                <a:gd name="T45" fmla="*/ 2147483647 h 759"/>
                <a:gd name="T46" fmla="*/ 2147483647 w 514"/>
                <a:gd name="T47" fmla="*/ 2147483647 h 759"/>
                <a:gd name="T48" fmla="*/ 2147483647 w 514"/>
                <a:gd name="T49" fmla="*/ 2147483647 h 759"/>
                <a:gd name="T50" fmla="*/ 2147483647 w 514"/>
                <a:gd name="T51" fmla="*/ 2147483647 h 759"/>
                <a:gd name="T52" fmla="*/ 2147483647 w 514"/>
                <a:gd name="T53" fmla="*/ 2147483647 h 759"/>
                <a:gd name="T54" fmla="*/ 2147483647 w 514"/>
                <a:gd name="T55" fmla="*/ 2147483647 h 759"/>
                <a:gd name="T56" fmla="*/ 2147483647 w 514"/>
                <a:gd name="T57" fmla="*/ 2147483647 h 759"/>
                <a:gd name="T58" fmla="*/ 2147483647 w 514"/>
                <a:gd name="T59" fmla="*/ 2147483647 h 759"/>
                <a:gd name="T60" fmla="*/ 2147483647 w 514"/>
                <a:gd name="T61" fmla="*/ 2147483647 h 759"/>
                <a:gd name="T62" fmla="*/ 2147483647 w 514"/>
                <a:gd name="T63" fmla="*/ 2147483647 h 759"/>
                <a:gd name="T64" fmla="*/ 2147483647 w 514"/>
                <a:gd name="T65" fmla="*/ 2147483647 h 759"/>
                <a:gd name="T66" fmla="*/ 2147483647 w 514"/>
                <a:gd name="T67" fmla="*/ 2147483647 h 759"/>
                <a:gd name="T68" fmla="*/ 2147483647 w 514"/>
                <a:gd name="T69" fmla="*/ 2147483647 h 759"/>
                <a:gd name="T70" fmla="*/ 2147483647 w 514"/>
                <a:gd name="T71" fmla="*/ 2147483647 h 759"/>
                <a:gd name="T72" fmla="*/ 2147483647 w 514"/>
                <a:gd name="T73" fmla="*/ 2147483647 h 759"/>
                <a:gd name="T74" fmla="*/ 2147483647 w 514"/>
                <a:gd name="T75" fmla="*/ 2147483647 h 759"/>
                <a:gd name="T76" fmla="*/ 2147483647 w 514"/>
                <a:gd name="T77" fmla="*/ 2147483647 h 759"/>
                <a:gd name="T78" fmla="*/ 2147483647 w 514"/>
                <a:gd name="T79" fmla="*/ 2147483647 h 759"/>
                <a:gd name="T80" fmla="*/ 2147483647 w 514"/>
                <a:gd name="T81" fmla="*/ 2147483647 h 759"/>
                <a:gd name="T82" fmla="*/ 2147483647 w 514"/>
                <a:gd name="T83" fmla="*/ 2147483647 h 759"/>
                <a:gd name="T84" fmla="*/ 2147483647 w 514"/>
                <a:gd name="T85" fmla="*/ 2147483647 h 759"/>
                <a:gd name="T86" fmla="*/ 2147483647 w 514"/>
                <a:gd name="T87" fmla="*/ 2147483647 h 759"/>
                <a:gd name="T88" fmla="*/ 2147483647 w 514"/>
                <a:gd name="T89" fmla="*/ 2147483647 h 759"/>
                <a:gd name="T90" fmla="*/ 2147483647 w 514"/>
                <a:gd name="T91" fmla="*/ 2147483647 h 759"/>
                <a:gd name="T92" fmla="*/ 2147483647 w 514"/>
                <a:gd name="T93" fmla="*/ 2147483647 h 759"/>
                <a:gd name="T94" fmla="*/ 2147483647 w 514"/>
                <a:gd name="T95" fmla="*/ 2147483647 h 759"/>
                <a:gd name="T96" fmla="*/ 2147483647 w 514"/>
                <a:gd name="T97" fmla="*/ 2147483647 h 759"/>
                <a:gd name="T98" fmla="*/ 2147483647 w 514"/>
                <a:gd name="T99" fmla="*/ 2147483647 h 759"/>
                <a:gd name="T100" fmla="*/ 2147483647 w 514"/>
                <a:gd name="T101" fmla="*/ 2147483647 h 759"/>
                <a:gd name="T102" fmla="*/ 2147483647 w 514"/>
                <a:gd name="T103" fmla="*/ 2147483647 h 759"/>
                <a:gd name="T104" fmla="*/ 2147483647 w 514"/>
                <a:gd name="T105" fmla="*/ 2147483647 h 759"/>
                <a:gd name="T106" fmla="*/ 2147483647 w 514"/>
                <a:gd name="T107" fmla="*/ 2147483647 h 759"/>
                <a:gd name="T108" fmla="*/ 2147483647 w 514"/>
                <a:gd name="T109" fmla="*/ 2147483647 h 759"/>
                <a:gd name="T110" fmla="*/ 2147483647 w 514"/>
                <a:gd name="T111" fmla="*/ 2147483647 h 759"/>
                <a:gd name="T112" fmla="*/ 2147483647 w 514"/>
                <a:gd name="T113" fmla="*/ 2147483647 h 759"/>
                <a:gd name="T114" fmla="*/ 2147483647 w 514"/>
                <a:gd name="T115" fmla="*/ 2147483647 h 759"/>
                <a:gd name="T116" fmla="*/ 2147483647 w 514"/>
                <a:gd name="T117" fmla="*/ 2147483647 h 759"/>
                <a:gd name="T118" fmla="*/ 2147483647 w 514"/>
                <a:gd name="T119" fmla="*/ 2147483647 h 759"/>
                <a:gd name="T120" fmla="*/ 2147483647 w 514"/>
                <a:gd name="T121" fmla="*/ 2147483647 h 759"/>
                <a:gd name="T122" fmla="*/ 2147483647 w 514"/>
                <a:gd name="T123" fmla="*/ 2147483647 h 75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14"/>
                <a:gd name="T187" fmla="*/ 0 h 759"/>
                <a:gd name="T188" fmla="*/ 514 w 514"/>
                <a:gd name="T189" fmla="*/ 759 h 75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14" h="759">
                  <a:moveTo>
                    <a:pt x="205" y="330"/>
                  </a:moveTo>
                  <a:lnTo>
                    <a:pt x="192" y="331"/>
                  </a:lnTo>
                  <a:lnTo>
                    <a:pt x="179" y="333"/>
                  </a:lnTo>
                  <a:lnTo>
                    <a:pt x="166" y="335"/>
                  </a:lnTo>
                  <a:lnTo>
                    <a:pt x="155" y="339"/>
                  </a:lnTo>
                  <a:lnTo>
                    <a:pt x="143" y="344"/>
                  </a:lnTo>
                  <a:lnTo>
                    <a:pt x="133" y="350"/>
                  </a:lnTo>
                  <a:lnTo>
                    <a:pt x="123" y="357"/>
                  </a:lnTo>
                  <a:lnTo>
                    <a:pt x="114" y="366"/>
                  </a:lnTo>
                  <a:lnTo>
                    <a:pt x="106" y="375"/>
                  </a:lnTo>
                  <a:lnTo>
                    <a:pt x="98" y="386"/>
                  </a:lnTo>
                  <a:lnTo>
                    <a:pt x="91" y="398"/>
                  </a:lnTo>
                  <a:lnTo>
                    <a:pt x="85" y="411"/>
                  </a:lnTo>
                  <a:lnTo>
                    <a:pt x="80" y="425"/>
                  </a:lnTo>
                  <a:lnTo>
                    <a:pt x="76" y="440"/>
                  </a:lnTo>
                  <a:lnTo>
                    <a:pt x="72" y="457"/>
                  </a:lnTo>
                  <a:lnTo>
                    <a:pt x="70" y="474"/>
                  </a:lnTo>
                  <a:lnTo>
                    <a:pt x="69" y="493"/>
                  </a:lnTo>
                  <a:lnTo>
                    <a:pt x="68" y="514"/>
                  </a:lnTo>
                  <a:lnTo>
                    <a:pt x="69" y="534"/>
                  </a:lnTo>
                  <a:lnTo>
                    <a:pt x="70" y="553"/>
                  </a:lnTo>
                  <a:lnTo>
                    <a:pt x="74" y="571"/>
                  </a:lnTo>
                  <a:lnTo>
                    <a:pt x="78" y="588"/>
                  </a:lnTo>
                  <a:lnTo>
                    <a:pt x="83" y="604"/>
                  </a:lnTo>
                  <a:lnTo>
                    <a:pt x="90" y="618"/>
                  </a:lnTo>
                  <a:lnTo>
                    <a:pt x="97" y="632"/>
                  </a:lnTo>
                  <a:lnTo>
                    <a:pt x="105" y="645"/>
                  </a:lnTo>
                  <a:lnTo>
                    <a:pt x="114" y="656"/>
                  </a:lnTo>
                  <a:lnTo>
                    <a:pt x="123" y="667"/>
                  </a:lnTo>
                  <a:lnTo>
                    <a:pt x="133" y="677"/>
                  </a:lnTo>
                  <a:lnTo>
                    <a:pt x="144" y="685"/>
                  </a:lnTo>
                  <a:lnTo>
                    <a:pt x="155" y="693"/>
                  </a:lnTo>
                  <a:lnTo>
                    <a:pt x="166" y="699"/>
                  </a:lnTo>
                  <a:lnTo>
                    <a:pt x="178" y="705"/>
                  </a:lnTo>
                  <a:lnTo>
                    <a:pt x="190" y="709"/>
                  </a:lnTo>
                  <a:lnTo>
                    <a:pt x="202" y="713"/>
                  </a:lnTo>
                  <a:lnTo>
                    <a:pt x="214" y="715"/>
                  </a:lnTo>
                  <a:lnTo>
                    <a:pt x="226" y="716"/>
                  </a:lnTo>
                  <a:lnTo>
                    <a:pt x="238" y="717"/>
                  </a:lnTo>
                  <a:lnTo>
                    <a:pt x="252" y="716"/>
                  </a:lnTo>
                  <a:lnTo>
                    <a:pt x="265" y="714"/>
                  </a:lnTo>
                  <a:lnTo>
                    <a:pt x="278" y="710"/>
                  </a:lnTo>
                  <a:lnTo>
                    <a:pt x="292" y="705"/>
                  </a:lnTo>
                  <a:lnTo>
                    <a:pt x="306" y="698"/>
                  </a:lnTo>
                  <a:lnTo>
                    <a:pt x="320" y="690"/>
                  </a:lnTo>
                  <a:lnTo>
                    <a:pt x="336" y="680"/>
                  </a:lnTo>
                  <a:lnTo>
                    <a:pt x="352" y="670"/>
                  </a:lnTo>
                  <a:lnTo>
                    <a:pt x="352" y="397"/>
                  </a:lnTo>
                  <a:lnTo>
                    <a:pt x="342" y="387"/>
                  </a:lnTo>
                  <a:lnTo>
                    <a:pt x="332" y="378"/>
                  </a:lnTo>
                  <a:lnTo>
                    <a:pt x="320" y="370"/>
                  </a:lnTo>
                  <a:lnTo>
                    <a:pt x="309" y="361"/>
                  </a:lnTo>
                  <a:lnTo>
                    <a:pt x="296" y="354"/>
                  </a:lnTo>
                  <a:lnTo>
                    <a:pt x="283" y="347"/>
                  </a:lnTo>
                  <a:lnTo>
                    <a:pt x="268" y="342"/>
                  </a:lnTo>
                  <a:lnTo>
                    <a:pt x="254" y="337"/>
                  </a:lnTo>
                  <a:lnTo>
                    <a:pt x="238" y="333"/>
                  </a:lnTo>
                  <a:lnTo>
                    <a:pt x="222" y="331"/>
                  </a:lnTo>
                  <a:lnTo>
                    <a:pt x="205" y="330"/>
                  </a:lnTo>
                  <a:close/>
                  <a:moveTo>
                    <a:pt x="329" y="0"/>
                  </a:moveTo>
                  <a:lnTo>
                    <a:pt x="422" y="0"/>
                  </a:lnTo>
                  <a:lnTo>
                    <a:pt x="422" y="16"/>
                  </a:lnTo>
                  <a:lnTo>
                    <a:pt x="421" y="31"/>
                  </a:lnTo>
                  <a:lnTo>
                    <a:pt x="421" y="47"/>
                  </a:lnTo>
                  <a:lnTo>
                    <a:pt x="420" y="62"/>
                  </a:lnTo>
                  <a:lnTo>
                    <a:pt x="420" y="76"/>
                  </a:lnTo>
                  <a:lnTo>
                    <a:pt x="420" y="88"/>
                  </a:lnTo>
                  <a:lnTo>
                    <a:pt x="420" y="656"/>
                  </a:lnTo>
                  <a:lnTo>
                    <a:pt x="420" y="668"/>
                  </a:lnTo>
                  <a:lnTo>
                    <a:pt x="421" y="678"/>
                  </a:lnTo>
                  <a:lnTo>
                    <a:pt x="423" y="687"/>
                  </a:lnTo>
                  <a:lnTo>
                    <a:pt x="426" y="694"/>
                  </a:lnTo>
                  <a:lnTo>
                    <a:pt x="429" y="700"/>
                  </a:lnTo>
                  <a:lnTo>
                    <a:pt x="434" y="705"/>
                  </a:lnTo>
                  <a:lnTo>
                    <a:pt x="439" y="709"/>
                  </a:lnTo>
                  <a:lnTo>
                    <a:pt x="446" y="711"/>
                  </a:lnTo>
                  <a:lnTo>
                    <a:pt x="454" y="712"/>
                  </a:lnTo>
                  <a:lnTo>
                    <a:pt x="463" y="712"/>
                  </a:lnTo>
                  <a:lnTo>
                    <a:pt x="474" y="712"/>
                  </a:lnTo>
                  <a:lnTo>
                    <a:pt x="485" y="710"/>
                  </a:lnTo>
                  <a:lnTo>
                    <a:pt x="499" y="707"/>
                  </a:lnTo>
                  <a:lnTo>
                    <a:pt x="513" y="703"/>
                  </a:lnTo>
                  <a:lnTo>
                    <a:pt x="514" y="703"/>
                  </a:lnTo>
                  <a:lnTo>
                    <a:pt x="514" y="704"/>
                  </a:lnTo>
                  <a:lnTo>
                    <a:pt x="514" y="707"/>
                  </a:lnTo>
                  <a:lnTo>
                    <a:pt x="513" y="707"/>
                  </a:lnTo>
                  <a:lnTo>
                    <a:pt x="505" y="712"/>
                  </a:lnTo>
                  <a:lnTo>
                    <a:pt x="496" y="716"/>
                  </a:lnTo>
                  <a:lnTo>
                    <a:pt x="475" y="726"/>
                  </a:lnTo>
                  <a:lnTo>
                    <a:pt x="464" y="731"/>
                  </a:lnTo>
                  <a:lnTo>
                    <a:pt x="453" y="736"/>
                  </a:lnTo>
                  <a:lnTo>
                    <a:pt x="442" y="741"/>
                  </a:lnTo>
                  <a:lnTo>
                    <a:pt x="431" y="745"/>
                  </a:lnTo>
                  <a:lnTo>
                    <a:pt x="420" y="749"/>
                  </a:lnTo>
                  <a:lnTo>
                    <a:pt x="410" y="753"/>
                  </a:lnTo>
                  <a:lnTo>
                    <a:pt x="401" y="755"/>
                  </a:lnTo>
                  <a:lnTo>
                    <a:pt x="392" y="758"/>
                  </a:lnTo>
                  <a:lnTo>
                    <a:pt x="385" y="759"/>
                  </a:lnTo>
                  <a:lnTo>
                    <a:pt x="379" y="759"/>
                  </a:lnTo>
                  <a:lnTo>
                    <a:pt x="374" y="758"/>
                  </a:lnTo>
                  <a:lnTo>
                    <a:pt x="370" y="756"/>
                  </a:lnTo>
                  <a:lnTo>
                    <a:pt x="367" y="751"/>
                  </a:lnTo>
                  <a:lnTo>
                    <a:pt x="364" y="745"/>
                  </a:lnTo>
                  <a:lnTo>
                    <a:pt x="361" y="738"/>
                  </a:lnTo>
                  <a:lnTo>
                    <a:pt x="358" y="730"/>
                  </a:lnTo>
                  <a:lnTo>
                    <a:pt x="356" y="721"/>
                  </a:lnTo>
                  <a:lnTo>
                    <a:pt x="355" y="712"/>
                  </a:lnTo>
                  <a:lnTo>
                    <a:pt x="353" y="702"/>
                  </a:lnTo>
                  <a:lnTo>
                    <a:pt x="352" y="693"/>
                  </a:lnTo>
                  <a:lnTo>
                    <a:pt x="352" y="684"/>
                  </a:lnTo>
                  <a:lnTo>
                    <a:pt x="333" y="698"/>
                  </a:lnTo>
                  <a:lnTo>
                    <a:pt x="315" y="711"/>
                  </a:lnTo>
                  <a:lnTo>
                    <a:pt x="298" y="722"/>
                  </a:lnTo>
                  <a:lnTo>
                    <a:pt x="280" y="732"/>
                  </a:lnTo>
                  <a:lnTo>
                    <a:pt x="264" y="740"/>
                  </a:lnTo>
                  <a:lnTo>
                    <a:pt x="247" y="746"/>
                  </a:lnTo>
                  <a:lnTo>
                    <a:pt x="231" y="751"/>
                  </a:lnTo>
                  <a:lnTo>
                    <a:pt x="216" y="754"/>
                  </a:lnTo>
                  <a:lnTo>
                    <a:pt x="201" y="757"/>
                  </a:lnTo>
                  <a:lnTo>
                    <a:pt x="186" y="757"/>
                  </a:lnTo>
                  <a:lnTo>
                    <a:pt x="169" y="756"/>
                  </a:lnTo>
                  <a:lnTo>
                    <a:pt x="152" y="754"/>
                  </a:lnTo>
                  <a:lnTo>
                    <a:pt x="136" y="749"/>
                  </a:lnTo>
                  <a:lnTo>
                    <a:pt x="120" y="743"/>
                  </a:lnTo>
                  <a:lnTo>
                    <a:pt x="104" y="736"/>
                  </a:lnTo>
                  <a:lnTo>
                    <a:pt x="89" y="727"/>
                  </a:lnTo>
                  <a:lnTo>
                    <a:pt x="75" y="716"/>
                  </a:lnTo>
                  <a:lnTo>
                    <a:pt x="63" y="704"/>
                  </a:lnTo>
                  <a:lnTo>
                    <a:pt x="50" y="691"/>
                  </a:lnTo>
                  <a:lnTo>
                    <a:pt x="39" y="677"/>
                  </a:lnTo>
                  <a:lnTo>
                    <a:pt x="30" y="662"/>
                  </a:lnTo>
                  <a:lnTo>
                    <a:pt x="21" y="645"/>
                  </a:lnTo>
                  <a:lnTo>
                    <a:pt x="14" y="628"/>
                  </a:lnTo>
                  <a:lnTo>
                    <a:pt x="8" y="610"/>
                  </a:lnTo>
                  <a:lnTo>
                    <a:pt x="3" y="591"/>
                  </a:lnTo>
                  <a:lnTo>
                    <a:pt x="1" y="571"/>
                  </a:lnTo>
                  <a:lnTo>
                    <a:pt x="0" y="550"/>
                  </a:lnTo>
                  <a:lnTo>
                    <a:pt x="1" y="531"/>
                  </a:lnTo>
                  <a:lnTo>
                    <a:pt x="3" y="512"/>
                  </a:lnTo>
                  <a:lnTo>
                    <a:pt x="7" y="493"/>
                  </a:lnTo>
                  <a:lnTo>
                    <a:pt x="13" y="475"/>
                  </a:lnTo>
                  <a:lnTo>
                    <a:pt x="20" y="457"/>
                  </a:lnTo>
                  <a:lnTo>
                    <a:pt x="28" y="440"/>
                  </a:lnTo>
                  <a:lnTo>
                    <a:pt x="37" y="423"/>
                  </a:lnTo>
                  <a:lnTo>
                    <a:pt x="48" y="407"/>
                  </a:lnTo>
                  <a:lnTo>
                    <a:pt x="60" y="392"/>
                  </a:lnTo>
                  <a:lnTo>
                    <a:pt x="73" y="378"/>
                  </a:lnTo>
                  <a:lnTo>
                    <a:pt x="87" y="364"/>
                  </a:lnTo>
                  <a:lnTo>
                    <a:pt x="103" y="352"/>
                  </a:lnTo>
                  <a:lnTo>
                    <a:pt x="119" y="341"/>
                  </a:lnTo>
                  <a:lnTo>
                    <a:pt x="136" y="331"/>
                  </a:lnTo>
                  <a:lnTo>
                    <a:pt x="154" y="323"/>
                  </a:lnTo>
                  <a:lnTo>
                    <a:pt x="172" y="316"/>
                  </a:lnTo>
                  <a:lnTo>
                    <a:pt x="192" y="310"/>
                  </a:lnTo>
                  <a:lnTo>
                    <a:pt x="212" y="306"/>
                  </a:lnTo>
                  <a:lnTo>
                    <a:pt x="233" y="303"/>
                  </a:lnTo>
                  <a:lnTo>
                    <a:pt x="254" y="302"/>
                  </a:lnTo>
                  <a:lnTo>
                    <a:pt x="275" y="303"/>
                  </a:lnTo>
                  <a:lnTo>
                    <a:pt x="295" y="305"/>
                  </a:lnTo>
                  <a:lnTo>
                    <a:pt x="315" y="308"/>
                  </a:lnTo>
                  <a:lnTo>
                    <a:pt x="334" y="311"/>
                  </a:lnTo>
                  <a:lnTo>
                    <a:pt x="353" y="316"/>
                  </a:lnTo>
                  <a:lnTo>
                    <a:pt x="353" y="104"/>
                  </a:lnTo>
                  <a:lnTo>
                    <a:pt x="353" y="88"/>
                  </a:lnTo>
                  <a:lnTo>
                    <a:pt x="352" y="74"/>
                  </a:lnTo>
                  <a:lnTo>
                    <a:pt x="351" y="62"/>
                  </a:lnTo>
                  <a:lnTo>
                    <a:pt x="348" y="52"/>
                  </a:lnTo>
                  <a:lnTo>
                    <a:pt x="345" y="44"/>
                  </a:lnTo>
                  <a:lnTo>
                    <a:pt x="342" y="37"/>
                  </a:lnTo>
                  <a:lnTo>
                    <a:pt x="337" y="31"/>
                  </a:lnTo>
                  <a:lnTo>
                    <a:pt x="332" y="28"/>
                  </a:lnTo>
                  <a:lnTo>
                    <a:pt x="325" y="25"/>
                  </a:lnTo>
                  <a:lnTo>
                    <a:pt x="317" y="24"/>
                  </a:lnTo>
                  <a:lnTo>
                    <a:pt x="309" y="25"/>
                  </a:lnTo>
                  <a:lnTo>
                    <a:pt x="299" y="26"/>
                  </a:lnTo>
                  <a:lnTo>
                    <a:pt x="288" y="29"/>
                  </a:lnTo>
                  <a:lnTo>
                    <a:pt x="275" y="32"/>
                  </a:lnTo>
                  <a:lnTo>
                    <a:pt x="275" y="31"/>
                  </a:lnTo>
                  <a:lnTo>
                    <a:pt x="276" y="30"/>
                  </a:lnTo>
                  <a:lnTo>
                    <a:pt x="277" y="29"/>
                  </a:lnTo>
                  <a:lnTo>
                    <a:pt x="289" y="22"/>
                  </a:lnTo>
                  <a:lnTo>
                    <a:pt x="302" y="16"/>
                  </a:lnTo>
                  <a:lnTo>
                    <a:pt x="315" y="8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26252" fontAlgn="base">
                <a:spcBef>
                  <a:spcPct val="0"/>
                </a:spcBef>
                <a:spcAft>
                  <a:spcPct val="0"/>
                </a:spcAft>
              </a:pPr>
              <a:endParaRPr lang="en-US" sz="1626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223" name="Freeform 11"/>
            <p:cNvSpPr>
              <a:spLocks/>
            </p:cNvSpPr>
            <p:nvPr/>
          </p:nvSpPr>
          <p:spPr bwMode="auto">
            <a:xfrm>
              <a:off x="8637588" y="6084888"/>
              <a:ext cx="958850" cy="1095375"/>
            </a:xfrm>
            <a:custGeom>
              <a:avLst/>
              <a:gdLst>
                <a:gd name="T0" fmla="*/ 2147483647 w 604"/>
                <a:gd name="T1" fmla="*/ 2147483647 h 690"/>
                <a:gd name="T2" fmla="*/ 2147483647 w 604"/>
                <a:gd name="T3" fmla="*/ 2147483647 h 690"/>
                <a:gd name="T4" fmla="*/ 2147483647 w 604"/>
                <a:gd name="T5" fmla="*/ 2147483647 h 690"/>
                <a:gd name="T6" fmla="*/ 2147483647 w 604"/>
                <a:gd name="T7" fmla="*/ 2147483647 h 690"/>
                <a:gd name="T8" fmla="*/ 2147483647 w 604"/>
                <a:gd name="T9" fmla="*/ 0 h 690"/>
                <a:gd name="T10" fmla="*/ 2147483647 w 604"/>
                <a:gd name="T11" fmla="*/ 2147483647 h 690"/>
                <a:gd name="T12" fmla="*/ 2147483647 w 604"/>
                <a:gd name="T13" fmla="*/ 2147483647 h 690"/>
                <a:gd name="T14" fmla="*/ 2147483647 w 604"/>
                <a:gd name="T15" fmla="*/ 2147483647 h 690"/>
                <a:gd name="T16" fmla="*/ 2147483647 w 604"/>
                <a:gd name="T17" fmla="*/ 2147483647 h 690"/>
                <a:gd name="T18" fmla="*/ 2147483647 w 604"/>
                <a:gd name="T19" fmla="*/ 2147483647 h 690"/>
                <a:gd name="T20" fmla="*/ 2147483647 w 604"/>
                <a:gd name="T21" fmla="*/ 2147483647 h 690"/>
                <a:gd name="T22" fmla="*/ 2147483647 w 604"/>
                <a:gd name="T23" fmla="*/ 2147483647 h 690"/>
                <a:gd name="T24" fmla="*/ 2147483647 w 604"/>
                <a:gd name="T25" fmla="*/ 2147483647 h 690"/>
                <a:gd name="T26" fmla="*/ 2147483647 w 604"/>
                <a:gd name="T27" fmla="*/ 2147483647 h 690"/>
                <a:gd name="T28" fmla="*/ 2147483647 w 604"/>
                <a:gd name="T29" fmla="*/ 2147483647 h 690"/>
                <a:gd name="T30" fmla="*/ 2147483647 w 604"/>
                <a:gd name="T31" fmla="*/ 2147483647 h 690"/>
                <a:gd name="T32" fmla="*/ 2147483647 w 604"/>
                <a:gd name="T33" fmla="*/ 2147483647 h 690"/>
                <a:gd name="T34" fmla="*/ 2147483647 w 604"/>
                <a:gd name="T35" fmla="*/ 2147483647 h 690"/>
                <a:gd name="T36" fmla="*/ 2147483647 w 604"/>
                <a:gd name="T37" fmla="*/ 2147483647 h 690"/>
                <a:gd name="T38" fmla="*/ 2147483647 w 604"/>
                <a:gd name="T39" fmla="*/ 2147483647 h 690"/>
                <a:gd name="T40" fmla="*/ 2147483647 w 604"/>
                <a:gd name="T41" fmla="*/ 2147483647 h 690"/>
                <a:gd name="T42" fmla="*/ 2147483647 w 604"/>
                <a:gd name="T43" fmla="*/ 2147483647 h 690"/>
                <a:gd name="T44" fmla="*/ 2147483647 w 604"/>
                <a:gd name="T45" fmla="*/ 2147483647 h 690"/>
                <a:gd name="T46" fmla="*/ 2147483647 w 604"/>
                <a:gd name="T47" fmla="*/ 2147483647 h 690"/>
                <a:gd name="T48" fmla="*/ 2147483647 w 604"/>
                <a:gd name="T49" fmla="*/ 2147483647 h 690"/>
                <a:gd name="T50" fmla="*/ 2147483647 w 604"/>
                <a:gd name="T51" fmla="*/ 2147483647 h 690"/>
                <a:gd name="T52" fmla="*/ 2147483647 w 604"/>
                <a:gd name="T53" fmla="*/ 2147483647 h 690"/>
                <a:gd name="T54" fmla="*/ 2147483647 w 604"/>
                <a:gd name="T55" fmla="*/ 2147483647 h 690"/>
                <a:gd name="T56" fmla="*/ 2147483647 w 604"/>
                <a:gd name="T57" fmla="*/ 2147483647 h 690"/>
                <a:gd name="T58" fmla="*/ 2147483647 w 604"/>
                <a:gd name="T59" fmla="*/ 2147483647 h 690"/>
                <a:gd name="T60" fmla="*/ 2147483647 w 604"/>
                <a:gd name="T61" fmla="*/ 2147483647 h 690"/>
                <a:gd name="T62" fmla="*/ 2147483647 w 604"/>
                <a:gd name="T63" fmla="*/ 2147483647 h 690"/>
                <a:gd name="T64" fmla="*/ 2147483647 w 604"/>
                <a:gd name="T65" fmla="*/ 2147483647 h 690"/>
                <a:gd name="T66" fmla="*/ 2147483647 w 604"/>
                <a:gd name="T67" fmla="*/ 2147483647 h 690"/>
                <a:gd name="T68" fmla="*/ 2147483647 w 604"/>
                <a:gd name="T69" fmla="*/ 2147483647 h 690"/>
                <a:gd name="T70" fmla="*/ 2147483647 w 604"/>
                <a:gd name="T71" fmla="*/ 2147483647 h 690"/>
                <a:gd name="T72" fmla="*/ 2147483647 w 604"/>
                <a:gd name="T73" fmla="*/ 2147483647 h 690"/>
                <a:gd name="T74" fmla="*/ 2147483647 w 604"/>
                <a:gd name="T75" fmla="*/ 2147483647 h 690"/>
                <a:gd name="T76" fmla="*/ 2147483647 w 604"/>
                <a:gd name="T77" fmla="*/ 2147483647 h 690"/>
                <a:gd name="T78" fmla="*/ 2147483647 w 604"/>
                <a:gd name="T79" fmla="*/ 2147483647 h 690"/>
                <a:gd name="T80" fmla="*/ 2147483647 w 604"/>
                <a:gd name="T81" fmla="*/ 2147483647 h 690"/>
                <a:gd name="T82" fmla="*/ 2147483647 w 604"/>
                <a:gd name="T83" fmla="*/ 2147483647 h 690"/>
                <a:gd name="T84" fmla="*/ 2147483647 w 604"/>
                <a:gd name="T85" fmla="*/ 2147483647 h 690"/>
                <a:gd name="T86" fmla="*/ 2147483647 w 604"/>
                <a:gd name="T87" fmla="*/ 2147483647 h 690"/>
                <a:gd name="T88" fmla="*/ 2147483647 w 604"/>
                <a:gd name="T89" fmla="*/ 2147483647 h 690"/>
                <a:gd name="T90" fmla="*/ 2147483647 w 604"/>
                <a:gd name="T91" fmla="*/ 2147483647 h 690"/>
                <a:gd name="T92" fmla="*/ 2147483647 w 604"/>
                <a:gd name="T93" fmla="*/ 2147483647 h 690"/>
                <a:gd name="T94" fmla="*/ 2147483647 w 604"/>
                <a:gd name="T95" fmla="*/ 2147483647 h 690"/>
                <a:gd name="T96" fmla="*/ 2147483647 w 604"/>
                <a:gd name="T97" fmla="*/ 2147483647 h 690"/>
                <a:gd name="T98" fmla="*/ 2147483647 w 604"/>
                <a:gd name="T99" fmla="*/ 2147483647 h 69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604"/>
                <a:gd name="T151" fmla="*/ 0 h 690"/>
                <a:gd name="T152" fmla="*/ 604 w 604"/>
                <a:gd name="T153" fmla="*/ 690 h 69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604" h="690">
                  <a:moveTo>
                    <a:pt x="0" y="0"/>
                  </a:moveTo>
                  <a:lnTo>
                    <a:pt x="14" y="1"/>
                  </a:lnTo>
                  <a:lnTo>
                    <a:pt x="29" y="2"/>
                  </a:lnTo>
                  <a:lnTo>
                    <a:pt x="44" y="3"/>
                  </a:lnTo>
                  <a:lnTo>
                    <a:pt x="59" y="4"/>
                  </a:lnTo>
                  <a:lnTo>
                    <a:pt x="75" y="5"/>
                  </a:lnTo>
                  <a:lnTo>
                    <a:pt x="93" y="5"/>
                  </a:lnTo>
                  <a:lnTo>
                    <a:pt x="112" y="5"/>
                  </a:lnTo>
                  <a:lnTo>
                    <a:pt x="141" y="5"/>
                  </a:lnTo>
                  <a:lnTo>
                    <a:pt x="151" y="5"/>
                  </a:lnTo>
                  <a:lnTo>
                    <a:pt x="163" y="4"/>
                  </a:lnTo>
                  <a:lnTo>
                    <a:pt x="176" y="4"/>
                  </a:lnTo>
                  <a:lnTo>
                    <a:pt x="190" y="3"/>
                  </a:lnTo>
                  <a:lnTo>
                    <a:pt x="204" y="3"/>
                  </a:lnTo>
                  <a:lnTo>
                    <a:pt x="219" y="2"/>
                  </a:lnTo>
                  <a:lnTo>
                    <a:pt x="233" y="1"/>
                  </a:lnTo>
                  <a:lnTo>
                    <a:pt x="247" y="1"/>
                  </a:lnTo>
                  <a:lnTo>
                    <a:pt x="260" y="1"/>
                  </a:lnTo>
                  <a:lnTo>
                    <a:pt x="273" y="0"/>
                  </a:lnTo>
                  <a:lnTo>
                    <a:pt x="283" y="0"/>
                  </a:lnTo>
                  <a:lnTo>
                    <a:pt x="302" y="1"/>
                  </a:lnTo>
                  <a:lnTo>
                    <a:pt x="321" y="2"/>
                  </a:lnTo>
                  <a:lnTo>
                    <a:pt x="339" y="4"/>
                  </a:lnTo>
                  <a:lnTo>
                    <a:pt x="357" y="7"/>
                  </a:lnTo>
                  <a:lnTo>
                    <a:pt x="374" y="11"/>
                  </a:lnTo>
                  <a:lnTo>
                    <a:pt x="391" y="15"/>
                  </a:lnTo>
                  <a:lnTo>
                    <a:pt x="407" y="21"/>
                  </a:lnTo>
                  <a:lnTo>
                    <a:pt x="422" y="27"/>
                  </a:lnTo>
                  <a:lnTo>
                    <a:pt x="437" y="34"/>
                  </a:lnTo>
                  <a:lnTo>
                    <a:pt x="450" y="42"/>
                  </a:lnTo>
                  <a:lnTo>
                    <a:pt x="463" y="51"/>
                  </a:lnTo>
                  <a:lnTo>
                    <a:pt x="475" y="60"/>
                  </a:lnTo>
                  <a:lnTo>
                    <a:pt x="486" y="71"/>
                  </a:lnTo>
                  <a:lnTo>
                    <a:pt x="496" y="81"/>
                  </a:lnTo>
                  <a:lnTo>
                    <a:pt x="504" y="94"/>
                  </a:lnTo>
                  <a:lnTo>
                    <a:pt x="512" y="106"/>
                  </a:lnTo>
                  <a:lnTo>
                    <a:pt x="518" y="120"/>
                  </a:lnTo>
                  <a:lnTo>
                    <a:pt x="523" y="134"/>
                  </a:lnTo>
                  <a:lnTo>
                    <a:pt x="527" y="149"/>
                  </a:lnTo>
                  <a:lnTo>
                    <a:pt x="529" y="165"/>
                  </a:lnTo>
                  <a:lnTo>
                    <a:pt x="530" y="182"/>
                  </a:lnTo>
                  <a:lnTo>
                    <a:pt x="529" y="197"/>
                  </a:lnTo>
                  <a:lnTo>
                    <a:pt x="526" y="211"/>
                  </a:lnTo>
                  <a:lnTo>
                    <a:pt x="522" y="225"/>
                  </a:lnTo>
                  <a:lnTo>
                    <a:pt x="516" y="240"/>
                  </a:lnTo>
                  <a:lnTo>
                    <a:pt x="508" y="254"/>
                  </a:lnTo>
                  <a:lnTo>
                    <a:pt x="498" y="268"/>
                  </a:lnTo>
                  <a:lnTo>
                    <a:pt x="488" y="281"/>
                  </a:lnTo>
                  <a:lnTo>
                    <a:pt x="475" y="294"/>
                  </a:lnTo>
                  <a:lnTo>
                    <a:pt x="462" y="306"/>
                  </a:lnTo>
                  <a:lnTo>
                    <a:pt x="447" y="317"/>
                  </a:lnTo>
                  <a:lnTo>
                    <a:pt x="431" y="328"/>
                  </a:lnTo>
                  <a:lnTo>
                    <a:pt x="414" y="337"/>
                  </a:lnTo>
                  <a:lnTo>
                    <a:pt x="395" y="345"/>
                  </a:lnTo>
                  <a:lnTo>
                    <a:pt x="376" y="352"/>
                  </a:lnTo>
                  <a:lnTo>
                    <a:pt x="356" y="358"/>
                  </a:lnTo>
                  <a:lnTo>
                    <a:pt x="335" y="362"/>
                  </a:lnTo>
                  <a:lnTo>
                    <a:pt x="335" y="365"/>
                  </a:lnTo>
                  <a:lnTo>
                    <a:pt x="360" y="365"/>
                  </a:lnTo>
                  <a:lnTo>
                    <a:pt x="385" y="367"/>
                  </a:lnTo>
                  <a:lnTo>
                    <a:pt x="408" y="370"/>
                  </a:lnTo>
                  <a:lnTo>
                    <a:pt x="430" y="374"/>
                  </a:lnTo>
                  <a:lnTo>
                    <a:pt x="451" y="379"/>
                  </a:lnTo>
                  <a:lnTo>
                    <a:pt x="471" y="386"/>
                  </a:lnTo>
                  <a:lnTo>
                    <a:pt x="490" y="394"/>
                  </a:lnTo>
                  <a:lnTo>
                    <a:pt x="507" y="403"/>
                  </a:lnTo>
                  <a:lnTo>
                    <a:pt x="523" y="413"/>
                  </a:lnTo>
                  <a:lnTo>
                    <a:pt x="538" y="424"/>
                  </a:lnTo>
                  <a:lnTo>
                    <a:pt x="552" y="435"/>
                  </a:lnTo>
                  <a:lnTo>
                    <a:pt x="564" y="448"/>
                  </a:lnTo>
                  <a:lnTo>
                    <a:pt x="574" y="462"/>
                  </a:lnTo>
                  <a:lnTo>
                    <a:pt x="583" y="476"/>
                  </a:lnTo>
                  <a:lnTo>
                    <a:pt x="591" y="491"/>
                  </a:lnTo>
                  <a:lnTo>
                    <a:pt x="597" y="507"/>
                  </a:lnTo>
                  <a:lnTo>
                    <a:pt x="601" y="524"/>
                  </a:lnTo>
                  <a:lnTo>
                    <a:pt x="604" y="541"/>
                  </a:lnTo>
                  <a:lnTo>
                    <a:pt x="604" y="559"/>
                  </a:lnTo>
                  <a:lnTo>
                    <a:pt x="604" y="579"/>
                  </a:lnTo>
                  <a:lnTo>
                    <a:pt x="601" y="599"/>
                  </a:lnTo>
                  <a:lnTo>
                    <a:pt x="596" y="619"/>
                  </a:lnTo>
                  <a:lnTo>
                    <a:pt x="590" y="638"/>
                  </a:lnTo>
                  <a:lnTo>
                    <a:pt x="583" y="656"/>
                  </a:lnTo>
                  <a:lnTo>
                    <a:pt x="574" y="674"/>
                  </a:lnTo>
                  <a:lnTo>
                    <a:pt x="563" y="690"/>
                  </a:lnTo>
                  <a:lnTo>
                    <a:pt x="493" y="690"/>
                  </a:lnTo>
                  <a:lnTo>
                    <a:pt x="498" y="675"/>
                  </a:lnTo>
                  <a:lnTo>
                    <a:pt x="503" y="659"/>
                  </a:lnTo>
                  <a:lnTo>
                    <a:pt x="507" y="641"/>
                  </a:lnTo>
                  <a:lnTo>
                    <a:pt x="510" y="621"/>
                  </a:lnTo>
                  <a:lnTo>
                    <a:pt x="512" y="601"/>
                  </a:lnTo>
                  <a:lnTo>
                    <a:pt x="512" y="579"/>
                  </a:lnTo>
                  <a:lnTo>
                    <a:pt x="512" y="562"/>
                  </a:lnTo>
                  <a:lnTo>
                    <a:pt x="510" y="545"/>
                  </a:lnTo>
                  <a:lnTo>
                    <a:pt x="507" y="529"/>
                  </a:lnTo>
                  <a:lnTo>
                    <a:pt x="503" y="514"/>
                  </a:lnTo>
                  <a:lnTo>
                    <a:pt x="498" y="499"/>
                  </a:lnTo>
                  <a:lnTo>
                    <a:pt x="491" y="485"/>
                  </a:lnTo>
                  <a:lnTo>
                    <a:pt x="484" y="471"/>
                  </a:lnTo>
                  <a:lnTo>
                    <a:pt x="475" y="458"/>
                  </a:lnTo>
                  <a:lnTo>
                    <a:pt x="465" y="446"/>
                  </a:lnTo>
                  <a:lnTo>
                    <a:pt x="454" y="435"/>
                  </a:lnTo>
                  <a:lnTo>
                    <a:pt x="442" y="425"/>
                  </a:lnTo>
                  <a:lnTo>
                    <a:pt x="428" y="415"/>
                  </a:lnTo>
                  <a:lnTo>
                    <a:pt x="413" y="407"/>
                  </a:lnTo>
                  <a:lnTo>
                    <a:pt x="397" y="399"/>
                  </a:lnTo>
                  <a:lnTo>
                    <a:pt x="380" y="392"/>
                  </a:lnTo>
                  <a:lnTo>
                    <a:pt x="361" y="386"/>
                  </a:lnTo>
                  <a:lnTo>
                    <a:pt x="342" y="381"/>
                  </a:lnTo>
                  <a:lnTo>
                    <a:pt x="321" y="377"/>
                  </a:lnTo>
                  <a:lnTo>
                    <a:pt x="298" y="374"/>
                  </a:lnTo>
                  <a:lnTo>
                    <a:pt x="275" y="373"/>
                  </a:lnTo>
                  <a:lnTo>
                    <a:pt x="250" y="372"/>
                  </a:lnTo>
                  <a:lnTo>
                    <a:pt x="224" y="372"/>
                  </a:lnTo>
                  <a:lnTo>
                    <a:pt x="223" y="370"/>
                  </a:lnTo>
                  <a:lnTo>
                    <a:pt x="223" y="368"/>
                  </a:lnTo>
                  <a:lnTo>
                    <a:pt x="224" y="367"/>
                  </a:lnTo>
                  <a:lnTo>
                    <a:pt x="224" y="366"/>
                  </a:lnTo>
                  <a:lnTo>
                    <a:pt x="248" y="366"/>
                  </a:lnTo>
                  <a:lnTo>
                    <a:pt x="270" y="365"/>
                  </a:lnTo>
                  <a:lnTo>
                    <a:pt x="291" y="363"/>
                  </a:lnTo>
                  <a:lnTo>
                    <a:pt x="310" y="360"/>
                  </a:lnTo>
                  <a:lnTo>
                    <a:pt x="328" y="356"/>
                  </a:lnTo>
                  <a:lnTo>
                    <a:pt x="345" y="351"/>
                  </a:lnTo>
                  <a:lnTo>
                    <a:pt x="360" y="346"/>
                  </a:lnTo>
                  <a:lnTo>
                    <a:pt x="374" y="340"/>
                  </a:lnTo>
                  <a:lnTo>
                    <a:pt x="386" y="332"/>
                  </a:lnTo>
                  <a:lnTo>
                    <a:pt x="397" y="323"/>
                  </a:lnTo>
                  <a:lnTo>
                    <a:pt x="407" y="314"/>
                  </a:lnTo>
                  <a:lnTo>
                    <a:pt x="416" y="304"/>
                  </a:lnTo>
                  <a:lnTo>
                    <a:pt x="423" y="292"/>
                  </a:lnTo>
                  <a:lnTo>
                    <a:pt x="429" y="279"/>
                  </a:lnTo>
                  <a:lnTo>
                    <a:pt x="434" y="265"/>
                  </a:lnTo>
                  <a:lnTo>
                    <a:pt x="438" y="250"/>
                  </a:lnTo>
                  <a:lnTo>
                    <a:pt x="441" y="234"/>
                  </a:lnTo>
                  <a:lnTo>
                    <a:pt x="442" y="216"/>
                  </a:lnTo>
                  <a:lnTo>
                    <a:pt x="443" y="197"/>
                  </a:lnTo>
                  <a:lnTo>
                    <a:pt x="442" y="178"/>
                  </a:lnTo>
                  <a:lnTo>
                    <a:pt x="441" y="160"/>
                  </a:lnTo>
                  <a:lnTo>
                    <a:pt x="438" y="143"/>
                  </a:lnTo>
                  <a:lnTo>
                    <a:pt x="434" y="127"/>
                  </a:lnTo>
                  <a:lnTo>
                    <a:pt x="429" y="113"/>
                  </a:lnTo>
                  <a:lnTo>
                    <a:pt x="423" y="99"/>
                  </a:lnTo>
                  <a:lnTo>
                    <a:pt x="416" y="87"/>
                  </a:lnTo>
                  <a:lnTo>
                    <a:pt x="408" y="76"/>
                  </a:lnTo>
                  <a:lnTo>
                    <a:pt x="399" y="66"/>
                  </a:lnTo>
                  <a:lnTo>
                    <a:pt x="390" y="57"/>
                  </a:lnTo>
                  <a:lnTo>
                    <a:pt x="379" y="49"/>
                  </a:lnTo>
                  <a:lnTo>
                    <a:pt x="368" y="42"/>
                  </a:lnTo>
                  <a:lnTo>
                    <a:pt x="356" y="36"/>
                  </a:lnTo>
                  <a:lnTo>
                    <a:pt x="343" y="30"/>
                  </a:lnTo>
                  <a:lnTo>
                    <a:pt x="330" y="26"/>
                  </a:lnTo>
                  <a:lnTo>
                    <a:pt x="316" y="23"/>
                  </a:lnTo>
                  <a:lnTo>
                    <a:pt x="301" y="20"/>
                  </a:lnTo>
                  <a:lnTo>
                    <a:pt x="286" y="18"/>
                  </a:lnTo>
                  <a:lnTo>
                    <a:pt x="270" y="17"/>
                  </a:lnTo>
                  <a:lnTo>
                    <a:pt x="253" y="17"/>
                  </a:lnTo>
                  <a:lnTo>
                    <a:pt x="235" y="17"/>
                  </a:lnTo>
                  <a:lnTo>
                    <a:pt x="227" y="17"/>
                  </a:lnTo>
                  <a:lnTo>
                    <a:pt x="209" y="19"/>
                  </a:lnTo>
                  <a:lnTo>
                    <a:pt x="199" y="20"/>
                  </a:lnTo>
                  <a:lnTo>
                    <a:pt x="196" y="32"/>
                  </a:lnTo>
                  <a:lnTo>
                    <a:pt x="194" y="43"/>
                  </a:lnTo>
                  <a:lnTo>
                    <a:pt x="193" y="57"/>
                  </a:lnTo>
                  <a:lnTo>
                    <a:pt x="191" y="71"/>
                  </a:lnTo>
                  <a:lnTo>
                    <a:pt x="190" y="86"/>
                  </a:lnTo>
                  <a:lnTo>
                    <a:pt x="189" y="103"/>
                  </a:lnTo>
                  <a:lnTo>
                    <a:pt x="188" y="121"/>
                  </a:lnTo>
                  <a:lnTo>
                    <a:pt x="187" y="141"/>
                  </a:lnTo>
                  <a:lnTo>
                    <a:pt x="187" y="162"/>
                  </a:lnTo>
                  <a:lnTo>
                    <a:pt x="186" y="186"/>
                  </a:lnTo>
                  <a:lnTo>
                    <a:pt x="186" y="618"/>
                  </a:lnTo>
                  <a:lnTo>
                    <a:pt x="187" y="639"/>
                  </a:lnTo>
                  <a:lnTo>
                    <a:pt x="187" y="658"/>
                  </a:lnTo>
                  <a:lnTo>
                    <a:pt x="188" y="675"/>
                  </a:lnTo>
                  <a:lnTo>
                    <a:pt x="189" y="690"/>
                  </a:lnTo>
                  <a:lnTo>
                    <a:pt x="95" y="690"/>
                  </a:lnTo>
                  <a:lnTo>
                    <a:pt x="95" y="677"/>
                  </a:lnTo>
                  <a:lnTo>
                    <a:pt x="96" y="662"/>
                  </a:lnTo>
                  <a:lnTo>
                    <a:pt x="96" y="646"/>
                  </a:lnTo>
                  <a:lnTo>
                    <a:pt x="96" y="628"/>
                  </a:lnTo>
                  <a:lnTo>
                    <a:pt x="96" y="187"/>
                  </a:lnTo>
                  <a:lnTo>
                    <a:pt x="96" y="164"/>
                  </a:lnTo>
                  <a:lnTo>
                    <a:pt x="96" y="144"/>
                  </a:lnTo>
                  <a:lnTo>
                    <a:pt x="95" y="125"/>
                  </a:lnTo>
                  <a:lnTo>
                    <a:pt x="94" y="108"/>
                  </a:lnTo>
                  <a:lnTo>
                    <a:pt x="93" y="93"/>
                  </a:lnTo>
                  <a:lnTo>
                    <a:pt x="91" y="80"/>
                  </a:lnTo>
                  <a:lnTo>
                    <a:pt x="89" y="68"/>
                  </a:lnTo>
                  <a:lnTo>
                    <a:pt x="87" y="57"/>
                  </a:lnTo>
                  <a:lnTo>
                    <a:pt x="84" y="48"/>
                  </a:lnTo>
                  <a:lnTo>
                    <a:pt x="80" y="40"/>
                  </a:lnTo>
                  <a:lnTo>
                    <a:pt x="76" y="33"/>
                  </a:lnTo>
                  <a:lnTo>
                    <a:pt x="71" y="28"/>
                  </a:lnTo>
                  <a:lnTo>
                    <a:pt x="65" y="23"/>
                  </a:lnTo>
                  <a:lnTo>
                    <a:pt x="58" y="19"/>
                  </a:lnTo>
                  <a:lnTo>
                    <a:pt x="51" y="15"/>
                  </a:lnTo>
                  <a:lnTo>
                    <a:pt x="43" y="12"/>
                  </a:lnTo>
                  <a:lnTo>
                    <a:pt x="33" y="10"/>
                  </a:lnTo>
                  <a:lnTo>
                    <a:pt x="23" y="8"/>
                  </a:lnTo>
                  <a:lnTo>
                    <a:pt x="12" y="6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26252" fontAlgn="base">
                <a:spcBef>
                  <a:spcPct val="0"/>
                </a:spcBef>
                <a:spcAft>
                  <a:spcPct val="0"/>
                </a:spcAft>
              </a:pPr>
              <a:endParaRPr lang="en-US" sz="1626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9220" name="TextBox 6"/>
          <p:cNvSpPr txBox="1">
            <a:spLocks noChangeArrowheads="1"/>
          </p:cNvSpPr>
          <p:nvPr/>
        </p:nvSpPr>
        <p:spPr bwMode="auto">
          <a:xfrm>
            <a:off x="8537397" y="468341"/>
            <a:ext cx="1962297" cy="648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96" tIns="45798" rIns="91596" bIns="45798">
            <a:spAutoFit/>
          </a:bodyPr>
          <a:lstStyle>
            <a:lvl1pPr marL="379413" indent="-3794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838" indent="-342838" defTabSz="826252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14" b="1" dirty="0">
                <a:solidFill>
                  <a:srgbClr val="FFFFFF"/>
                </a:solidFill>
              </a:rPr>
              <a:t>After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0116702" y="6540991"/>
            <a:ext cx="565165" cy="317009"/>
          </a:xfrm>
          <a:prstGeom prst="rect">
            <a:avLst/>
          </a:prstGeom>
        </p:spPr>
        <p:txBody>
          <a:bodyPr/>
          <a:lstStyle/>
          <a:p>
            <a:pPr defTabSz="826252" fontAlgn="base">
              <a:spcBef>
                <a:spcPct val="0"/>
              </a:spcBef>
              <a:spcAft>
                <a:spcPct val="0"/>
              </a:spcAft>
              <a:defRPr/>
            </a:pPr>
            <a:fld id="{C66C60E6-40E9-4872-BF35-A953AA6B3E9B}" type="slidenum">
              <a:rPr lang="en-US" sz="1626">
                <a:solidFill>
                  <a:srgbClr val="000000"/>
                </a:solidFill>
                <a:latin typeface="Arial" charset="0"/>
                <a:cs typeface="Arial" charset="0"/>
              </a:rPr>
              <a:pPr defTabSz="826252"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z="1626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539128"/>
      </p:ext>
    </p:extLst>
  </p:cSld>
  <p:clrMapOvr>
    <a:masterClrMapping/>
  </p:clrMapOvr>
  <p:transition advClick="0" advTm="5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0429" y="203548"/>
            <a:ext cx="8590631" cy="63926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69230" y="261783"/>
            <a:ext cx="4057918" cy="982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826252" fontAlgn="base">
              <a:spcBef>
                <a:spcPct val="0"/>
              </a:spcBef>
              <a:spcAft>
                <a:spcPct val="0"/>
              </a:spcAft>
            </a:pPr>
            <a:r>
              <a:rPr lang="en-US" sz="2169" b="1" u="sng" dirty="0">
                <a:solidFill>
                  <a:srgbClr val="000000"/>
                </a:solidFill>
                <a:latin typeface="Arial" charset="0"/>
                <a:cs typeface="Arial" charset="0"/>
              </a:rPr>
              <a:t>Indigo</a:t>
            </a:r>
          </a:p>
          <a:p>
            <a:pPr defTabSz="826252" fontAlgn="base">
              <a:spcBef>
                <a:spcPct val="0"/>
              </a:spcBef>
              <a:spcAft>
                <a:spcPct val="0"/>
              </a:spcAft>
            </a:pPr>
            <a:r>
              <a:rPr lang="en-US" sz="1807" b="1" dirty="0">
                <a:solidFill>
                  <a:srgbClr val="99CCFF">
                    <a:lumMod val="50000"/>
                  </a:srgbClr>
                </a:solidFill>
                <a:latin typeface="Arial" charset="0"/>
                <a:cs typeface="Arial" charset="0"/>
              </a:rPr>
              <a:t>77 units Marina Del Rey</a:t>
            </a:r>
          </a:p>
          <a:p>
            <a:pPr defTabSz="826252" fontAlgn="base">
              <a:spcBef>
                <a:spcPct val="0"/>
              </a:spcBef>
              <a:spcAft>
                <a:spcPct val="0"/>
              </a:spcAft>
            </a:pPr>
            <a:r>
              <a:rPr lang="en-US" sz="1807" b="1" dirty="0">
                <a:solidFill>
                  <a:srgbClr val="99CCFF">
                    <a:lumMod val="50000"/>
                  </a:srgbClr>
                </a:solidFill>
                <a:latin typeface="Arial" charset="0"/>
                <a:cs typeface="Arial" charset="0"/>
              </a:rPr>
              <a:t>Decking and podium waterproofing</a:t>
            </a:r>
          </a:p>
        </p:txBody>
      </p:sp>
      <p:sp>
        <p:nvSpPr>
          <p:cNvPr id="5" name="Slide Number Placeholder 1"/>
          <p:cNvSpPr txBox="1">
            <a:spLocks/>
          </p:cNvSpPr>
          <p:nvPr/>
        </p:nvSpPr>
        <p:spPr>
          <a:xfrm>
            <a:off x="10116702" y="6540991"/>
            <a:ext cx="565165" cy="3170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defTabSz="826252">
              <a:defRPr/>
            </a:pPr>
            <a:fld id="{B725C289-24BD-4F39-A613-C04702587CBD}" type="slidenum">
              <a:rPr lang="en-US" sz="1626">
                <a:solidFill>
                  <a:srgbClr val="000000"/>
                </a:solidFill>
              </a:rPr>
              <a:pPr defTabSz="826252">
                <a:defRPr/>
              </a:pPr>
              <a:t>9</a:t>
            </a:fld>
            <a:endParaRPr lang="en-US" sz="1626" dirty="0">
              <a:solidFill>
                <a:srgbClr val="000000"/>
              </a:solidFill>
            </a:endParaRP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8166544" y="5377557"/>
            <a:ext cx="1336887" cy="1061477"/>
            <a:chOff x="7970838" y="5853113"/>
            <a:chExt cx="1631950" cy="1327150"/>
          </a:xfrm>
        </p:grpSpPr>
        <p:sp>
          <p:nvSpPr>
            <p:cNvPr id="8" name="AutoShape 7"/>
            <p:cNvSpPr>
              <a:spLocks noChangeAspect="1" noChangeArrowheads="1" noTextEdit="1"/>
            </p:cNvSpPr>
            <p:nvPr/>
          </p:nvSpPr>
          <p:spPr bwMode="auto">
            <a:xfrm>
              <a:off x="7970838" y="5853113"/>
              <a:ext cx="1631950" cy="1327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  <a:scene3d>
              <a:camera prst="isometricLeftDown"/>
              <a:lightRig rig="threePt" dir="t"/>
            </a:scene3d>
          </p:spPr>
          <p:txBody>
            <a:bodyPr/>
            <a:lstStyle/>
            <a:p>
              <a:pPr defTabSz="82625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26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9" name="Freeform 10"/>
            <p:cNvSpPr>
              <a:spLocks noEditPoints="1"/>
            </p:cNvSpPr>
            <p:nvPr/>
          </p:nvSpPr>
          <p:spPr bwMode="auto">
            <a:xfrm>
              <a:off x="7970838" y="5853113"/>
              <a:ext cx="815975" cy="1204913"/>
            </a:xfrm>
            <a:custGeom>
              <a:avLst/>
              <a:gdLst>
                <a:gd name="T0" fmla="*/ 2147483647 w 514"/>
                <a:gd name="T1" fmla="*/ 2147483647 h 759"/>
                <a:gd name="T2" fmla="*/ 2147483647 w 514"/>
                <a:gd name="T3" fmla="*/ 2147483647 h 759"/>
                <a:gd name="T4" fmla="*/ 2147483647 w 514"/>
                <a:gd name="T5" fmla="*/ 2147483647 h 759"/>
                <a:gd name="T6" fmla="*/ 2147483647 w 514"/>
                <a:gd name="T7" fmla="*/ 2147483647 h 759"/>
                <a:gd name="T8" fmla="*/ 2147483647 w 514"/>
                <a:gd name="T9" fmla="*/ 2147483647 h 759"/>
                <a:gd name="T10" fmla="*/ 2147483647 w 514"/>
                <a:gd name="T11" fmla="*/ 2147483647 h 759"/>
                <a:gd name="T12" fmla="*/ 2147483647 w 514"/>
                <a:gd name="T13" fmla="*/ 2147483647 h 759"/>
                <a:gd name="T14" fmla="*/ 2147483647 w 514"/>
                <a:gd name="T15" fmla="*/ 2147483647 h 759"/>
                <a:gd name="T16" fmla="*/ 2147483647 w 514"/>
                <a:gd name="T17" fmla="*/ 2147483647 h 759"/>
                <a:gd name="T18" fmla="*/ 2147483647 w 514"/>
                <a:gd name="T19" fmla="*/ 2147483647 h 759"/>
                <a:gd name="T20" fmla="*/ 2147483647 w 514"/>
                <a:gd name="T21" fmla="*/ 2147483647 h 759"/>
                <a:gd name="T22" fmla="*/ 2147483647 w 514"/>
                <a:gd name="T23" fmla="*/ 2147483647 h 759"/>
                <a:gd name="T24" fmla="*/ 2147483647 w 514"/>
                <a:gd name="T25" fmla="*/ 2147483647 h 759"/>
                <a:gd name="T26" fmla="*/ 2147483647 w 514"/>
                <a:gd name="T27" fmla="*/ 2147483647 h 759"/>
                <a:gd name="T28" fmla="*/ 2147483647 w 514"/>
                <a:gd name="T29" fmla="*/ 2147483647 h 759"/>
                <a:gd name="T30" fmla="*/ 2147483647 w 514"/>
                <a:gd name="T31" fmla="*/ 2147483647 h 759"/>
                <a:gd name="T32" fmla="*/ 2147483647 w 514"/>
                <a:gd name="T33" fmla="*/ 2147483647 h 759"/>
                <a:gd name="T34" fmla="*/ 2147483647 w 514"/>
                <a:gd name="T35" fmla="*/ 2147483647 h 759"/>
                <a:gd name="T36" fmla="*/ 2147483647 w 514"/>
                <a:gd name="T37" fmla="*/ 2147483647 h 759"/>
                <a:gd name="T38" fmla="*/ 2147483647 w 514"/>
                <a:gd name="T39" fmla="*/ 0 h 759"/>
                <a:gd name="T40" fmla="*/ 2147483647 w 514"/>
                <a:gd name="T41" fmla="*/ 2147483647 h 759"/>
                <a:gd name="T42" fmla="*/ 2147483647 w 514"/>
                <a:gd name="T43" fmla="*/ 2147483647 h 759"/>
                <a:gd name="T44" fmla="*/ 2147483647 w 514"/>
                <a:gd name="T45" fmla="*/ 2147483647 h 759"/>
                <a:gd name="T46" fmla="*/ 2147483647 w 514"/>
                <a:gd name="T47" fmla="*/ 2147483647 h 759"/>
                <a:gd name="T48" fmla="*/ 2147483647 w 514"/>
                <a:gd name="T49" fmla="*/ 2147483647 h 759"/>
                <a:gd name="T50" fmla="*/ 2147483647 w 514"/>
                <a:gd name="T51" fmla="*/ 2147483647 h 759"/>
                <a:gd name="T52" fmla="*/ 2147483647 w 514"/>
                <a:gd name="T53" fmla="*/ 2147483647 h 759"/>
                <a:gd name="T54" fmla="*/ 2147483647 w 514"/>
                <a:gd name="T55" fmla="*/ 2147483647 h 759"/>
                <a:gd name="T56" fmla="*/ 2147483647 w 514"/>
                <a:gd name="T57" fmla="*/ 2147483647 h 759"/>
                <a:gd name="T58" fmla="*/ 2147483647 w 514"/>
                <a:gd name="T59" fmla="*/ 2147483647 h 759"/>
                <a:gd name="T60" fmla="*/ 2147483647 w 514"/>
                <a:gd name="T61" fmla="*/ 2147483647 h 759"/>
                <a:gd name="T62" fmla="*/ 2147483647 w 514"/>
                <a:gd name="T63" fmla="*/ 2147483647 h 759"/>
                <a:gd name="T64" fmla="*/ 2147483647 w 514"/>
                <a:gd name="T65" fmla="*/ 2147483647 h 759"/>
                <a:gd name="T66" fmla="*/ 2147483647 w 514"/>
                <a:gd name="T67" fmla="*/ 2147483647 h 759"/>
                <a:gd name="T68" fmla="*/ 2147483647 w 514"/>
                <a:gd name="T69" fmla="*/ 2147483647 h 759"/>
                <a:gd name="T70" fmla="*/ 2147483647 w 514"/>
                <a:gd name="T71" fmla="*/ 2147483647 h 759"/>
                <a:gd name="T72" fmla="*/ 2147483647 w 514"/>
                <a:gd name="T73" fmla="*/ 2147483647 h 759"/>
                <a:gd name="T74" fmla="*/ 2147483647 w 514"/>
                <a:gd name="T75" fmla="*/ 2147483647 h 759"/>
                <a:gd name="T76" fmla="*/ 2147483647 w 514"/>
                <a:gd name="T77" fmla="*/ 2147483647 h 759"/>
                <a:gd name="T78" fmla="*/ 2147483647 w 514"/>
                <a:gd name="T79" fmla="*/ 2147483647 h 759"/>
                <a:gd name="T80" fmla="*/ 2147483647 w 514"/>
                <a:gd name="T81" fmla="*/ 2147483647 h 759"/>
                <a:gd name="T82" fmla="*/ 2147483647 w 514"/>
                <a:gd name="T83" fmla="*/ 2147483647 h 759"/>
                <a:gd name="T84" fmla="*/ 2147483647 w 514"/>
                <a:gd name="T85" fmla="*/ 2147483647 h 759"/>
                <a:gd name="T86" fmla="*/ 2147483647 w 514"/>
                <a:gd name="T87" fmla="*/ 2147483647 h 759"/>
                <a:gd name="T88" fmla="*/ 2147483647 w 514"/>
                <a:gd name="T89" fmla="*/ 2147483647 h 759"/>
                <a:gd name="T90" fmla="*/ 2147483647 w 514"/>
                <a:gd name="T91" fmla="*/ 2147483647 h 759"/>
                <a:gd name="T92" fmla="*/ 2147483647 w 514"/>
                <a:gd name="T93" fmla="*/ 2147483647 h 759"/>
                <a:gd name="T94" fmla="*/ 2147483647 w 514"/>
                <a:gd name="T95" fmla="*/ 2147483647 h 759"/>
                <a:gd name="T96" fmla="*/ 2147483647 w 514"/>
                <a:gd name="T97" fmla="*/ 2147483647 h 759"/>
                <a:gd name="T98" fmla="*/ 2147483647 w 514"/>
                <a:gd name="T99" fmla="*/ 2147483647 h 759"/>
                <a:gd name="T100" fmla="*/ 2147483647 w 514"/>
                <a:gd name="T101" fmla="*/ 2147483647 h 759"/>
                <a:gd name="T102" fmla="*/ 2147483647 w 514"/>
                <a:gd name="T103" fmla="*/ 2147483647 h 759"/>
                <a:gd name="T104" fmla="*/ 2147483647 w 514"/>
                <a:gd name="T105" fmla="*/ 2147483647 h 759"/>
                <a:gd name="T106" fmla="*/ 2147483647 w 514"/>
                <a:gd name="T107" fmla="*/ 2147483647 h 759"/>
                <a:gd name="T108" fmla="*/ 2147483647 w 514"/>
                <a:gd name="T109" fmla="*/ 2147483647 h 759"/>
                <a:gd name="T110" fmla="*/ 2147483647 w 514"/>
                <a:gd name="T111" fmla="*/ 2147483647 h 759"/>
                <a:gd name="T112" fmla="*/ 2147483647 w 514"/>
                <a:gd name="T113" fmla="*/ 2147483647 h 759"/>
                <a:gd name="T114" fmla="*/ 2147483647 w 514"/>
                <a:gd name="T115" fmla="*/ 2147483647 h 759"/>
                <a:gd name="T116" fmla="*/ 2147483647 w 514"/>
                <a:gd name="T117" fmla="*/ 2147483647 h 759"/>
                <a:gd name="T118" fmla="*/ 2147483647 w 514"/>
                <a:gd name="T119" fmla="*/ 2147483647 h 759"/>
                <a:gd name="T120" fmla="*/ 2147483647 w 514"/>
                <a:gd name="T121" fmla="*/ 2147483647 h 759"/>
                <a:gd name="T122" fmla="*/ 2147483647 w 514"/>
                <a:gd name="T123" fmla="*/ 2147483647 h 75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14"/>
                <a:gd name="T187" fmla="*/ 0 h 759"/>
                <a:gd name="T188" fmla="*/ 514 w 514"/>
                <a:gd name="T189" fmla="*/ 759 h 75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14" h="759">
                  <a:moveTo>
                    <a:pt x="205" y="330"/>
                  </a:moveTo>
                  <a:lnTo>
                    <a:pt x="192" y="331"/>
                  </a:lnTo>
                  <a:lnTo>
                    <a:pt x="179" y="333"/>
                  </a:lnTo>
                  <a:lnTo>
                    <a:pt x="166" y="335"/>
                  </a:lnTo>
                  <a:lnTo>
                    <a:pt x="155" y="339"/>
                  </a:lnTo>
                  <a:lnTo>
                    <a:pt x="143" y="344"/>
                  </a:lnTo>
                  <a:lnTo>
                    <a:pt x="133" y="350"/>
                  </a:lnTo>
                  <a:lnTo>
                    <a:pt x="123" y="357"/>
                  </a:lnTo>
                  <a:lnTo>
                    <a:pt x="114" y="366"/>
                  </a:lnTo>
                  <a:lnTo>
                    <a:pt x="106" y="375"/>
                  </a:lnTo>
                  <a:lnTo>
                    <a:pt x="98" y="386"/>
                  </a:lnTo>
                  <a:lnTo>
                    <a:pt x="91" y="398"/>
                  </a:lnTo>
                  <a:lnTo>
                    <a:pt x="85" y="411"/>
                  </a:lnTo>
                  <a:lnTo>
                    <a:pt x="80" y="425"/>
                  </a:lnTo>
                  <a:lnTo>
                    <a:pt x="76" y="440"/>
                  </a:lnTo>
                  <a:lnTo>
                    <a:pt x="72" y="457"/>
                  </a:lnTo>
                  <a:lnTo>
                    <a:pt x="70" y="474"/>
                  </a:lnTo>
                  <a:lnTo>
                    <a:pt x="69" y="493"/>
                  </a:lnTo>
                  <a:lnTo>
                    <a:pt x="68" y="514"/>
                  </a:lnTo>
                  <a:lnTo>
                    <a:pt x="69" y="534"/>
                  </a:lnTo>
                  <a:lnTo>
                    <a:pt x="70" y="553"/>
                  </a:lnTo>
                  <a:lnTo>
                    <a:pt x="74" y="571"/>
                  </a:lnTo>
                  <a:lnTo>
                    <a:pt x="78" y="588"/>
                  </a:lnTo>
                  <a:lnTo>
                    <a:pt x="83" y="604"/>
                  </a:lnTo>
                  <a:lnTo>
                    <a:pt x="90" y="618"/>
                  </a:lnTo>
                  <a:lnTo>
                    <a:pt x="97" y="632"/>
                  </a:lnTo>
                  <a:lnTo>
                    <a:pt x="105" y="645"/>
                  </a:lnTo>
                  <a:lnTo>
                    <a:pt x="114" y="656"/>
                  </a:lnTo>
                  <a:lnTo>
                    <a:pt x="123" y="667"/>
                  </a:lnTo>
                  <a:lnTo>
                    <a:pt x="133" y="677"/>
                  </a:lnTo>
                  <a:lnTo>
                    <a:pt x="144" y="685"/>
                  </a:lnTo>
                  <a:lnTo>
                    <a:pt x="155" y="693"/>
                  </a:lnTo>
                  <a:lnTo>
                    <a:pt x="166" y="699"/>
                  </a:lnTo>
                  <a:lnTo>
                    <a:pt x="178" y="705"/>
                  </a:lnTo>
                  <a:lnTo>
                    <a:pt x="190" y="709"/>
                  </a:lnTo>
                  <a:lnTo>
                    <a:pt x="202" y="713"/>
                  </a:lnTo>
                  <a:lnTo>
                    <a:pt x="214" y="715"/>
                  </a:lnTo>
                  <a:lnTo>
                    <a:pt x="226" y="716"/>
                  </a:lnTo>
                  <a:lnTo>
                    <a:pt x="238" y="717"/>
                  </a:lnTo>
                  <a:lnTo>
                    <a:pt x="252" y="716"/>
                  </a:lnTo>
                  <a:lnTo>
                    <a:pt x="265" y="714"/>
                  </a:lnTo>
                  <a:lnTo>
                    <a:pt x="278" y="710"/>
                  </a:lnTo>
                  <a:lnTo>
                    <a:pt x="292" y="705"/>
                  </a:lnTo>
                  <a:lnTo>
                    <a:pt x="306" y="698"/>
                  </a:lnTo>
                  <a:lnTo>
                    <a:pt x="320" y="690"/>
                  </a:lnTo>
                  <a:lnTo>
                    <a:pt x="336" y="680"/>
                  </a:lnTo>
                  <a:lnTo>
                    <a:pt x="352" y="670"/>
                  </a:lnTo>
                  <a:lnTo>
                    <a:pt x="352" y="397"/>
                  </a:lnTo>
                  <a:lnTo>
                    <a:pt x="342" y="387"/>
                  </a:lnTo>
                  <a:lnTo>
                    <a:pt x="332" y="378"/>
                  </a:lnTo>
                  <a:lnTo>
                    <a:pt x="320" y="370"/>
                  </a:lnTo>
                  <a:lnTo>
                    <a:pt x="309" y="361"/>
                  </a:lnTo>
                  <a:lnTo>
                    <a:pt x="296" y="354"/>
                  </a:lnTo>
                  <a:lnTo>
                    <a:pt x="283" y="347"/>
                  </a:lnTo>
                  <a:lnTo>
                    <a:pt x="268" y="342"/>
                  </a:lnTo>
                  <a:lnTo>
                    <a:pt x="254" y="337"/>
                  </a:lnTo>
                  <a:lnTo>
                    <a:pt x="238" y="333"/>
                  </a:lnTo>
                  <a:lnTo>
                    <a:pt x="222" y="331"/>
                  </a:lnTo>
                  <a:lnTo>
                    <a:pt x="205" y="330"/>
                  </a:lnTo>
                  <a:close/>
                  <a:moveTo>
                    <a:pt x="329" y="0"/>
                  </a:moveTo>
                  <a:lnTo>
                    <a:pt x="422" y="0"/>
                  </a:lnTo>
                  <a:lnTo>
                    <a:pt x="422" y="16"/>
                  </a:lnTo>
                  <a:lnTo>
                    <a:pt x="421" y="31"/>
                  </a:lnTo>
                  <a:lnTo>
                    <a:pt x="421" y="47"/>
                  </a:lnTo>
                  <a:lnTo>
                    <a:pt x="420" y="62"/>
                  </a:lnTo>
                  <a:lnTo>
                    <a:pt x="420" y="76"/>
                  </a:lnTo>
                  <a:lnTo>
                    <a:pt x="420" y="88"/>
                  </a:lnTo>
                  <a:lnTo>
                    <a:pt x="420" y="656"/>
                  </a:lnTo>
                  <a:lnTo>
                    <a:pt x="420" y="668"/>
                  </a:lnTo>
                  <a:lnTo>
                    <a:pt x="421" y="678"/>
                  </a:lnTo>
                  <a:lnTo>
                    <a:pt x="423" y="687"/>
                  </a:lnTo>
                  <a:lnTo>
                    <a:pt x="426" y="694"/>
                  </a:lnTo>
                  <a:lnTo>
                    <a:pt x="429" y="700"/>
                  </a:lnTo>
                  <a:lnTo>
                    <a:pt x="434" y="705"/>
                  </a:lnTo>
                  <a:lnTo>
                    <a:pt x="439" y="709"/>
                  </a:lnTo>
                  <a:lnTo>
                    <a:pt x="446" y="711"/>
                  </a:lnTo>
                  <a:lnTo>
                    <a:pt x="454" y="712"/>
                  </a:lnTo>
                  <a:lnTo>
                    <a:pt x="463" y="712"/>
                  </a:lnTo>
                  <a:lnTo>
                    <a:pt x="474" y="712"/>
                  </a:lnTo>
                  <a:lnTo>
                    <a:pt x="485" y="710"/>
                  </a:lnTo>
                  <a:lnTo>
                    <a:pt x="499" y="707"/>
                  </a:lnTo>
                  <a:lnTo>
                    <a:pt x="513" y="703"/>
                  </a:lnTo>
                  <a:lnTo>
                    <a:pt x="514" y="703"/>
                  </a:lnTo>
                  <a:lnTo>
                    <a:pt x="514" y="704"/>
                  </a:lnTo>
                  <a:lnTo>
                    <a:pt x="514" y="707"/>
                  </a:lnTo>
                  <a:lnTo>
                    <a:pt x="513" y="707"/>
                  </a:lnTo>
                  <a:lnTo>
                    <a:pt x="505" y="712"/>
                  </a:lnTo>
                  <a:lnTo>
                    <a:pt x="496" y="716"/>
                  </a:lnTo>
                  <a:lnTo>
                    <a:pt x="475" y="726"/>
                  </a:lnTo>
                  <a:lnTo>
                    <a:pt x="464" y="731"/>
                  </a:lnTo>
                  <a:lnTo>
                    <a:pt x="453" y="736"/>
                  </a:lnTo>
                  <a:lnTo>
                    <a:pt x="442" y="741"/>
                  </a:lnTo>
                  <a:lnTo>
                    <a:pt x="431" y="745"/>
                  </a:lnTo>
                  <a:lnTo>
                    <a:pt x="420" y="749"/>
                  </a:lnTo>
                  <a:lnTo>
                    <a:pt x="410" y="753"/>
                  </a:lnTo>
                  <a:lnTo>
                    <a:pt x="401" y="755"/>
                  </a:lnTo>
                  <a:lnTo>
                    <a:pt x="392" y="758"/>
                  </a:lnTo>
                  <a:lnTo>
                    <a:pt x="385" y="759"/>
                  </a:lnTo>
                  <a:lnTo>
                    <a:pt x="379" y="759"/>
                  </a:lnTo>
                  <a:lnTo>
                    <a:pt x="374" y="758"/>
                  </a:lnTo>
                  <a:lnTo>
                    <a:pt x="370" y="756"/>
                  </a:lnTo>
                  <a:lnTo>
                    <a:pt x="367" y="751"/>
                  </a:lnTo>
                  <a:lnTo>
                    <a:pt x="364" y="745"/>
                  </a:lnTo>
                  <a:lnTo>
                    <a:pt x="361" y="738"/>
                  </a:lnTo>
                  <a:lnTo>
                    <a:pt x="358" y="730"/>
                  </a:lnTo>
                  <a:lnTo>
                    <a:pt x="356" y="721"/>
                  </a:lnTo>
                  <a:lnTo>
                    <a:pt x="355" y="712"/>
                  </a:lnTo>
                  <a:lnTo>
                    <a:pt x="353" y="702"/>
                  </a:lnTo>
                  <a:lnTo>
                    <a:pt x="352" y="693"/>
                  </a:lnTo>
                  <a:lnTo>
                    <a:pt x="352" y="684"/>
                  </a:lnTo>
                  <a:lnTo>
                    <a:pt x="333" y="698"/>
                  </a:lnTo>
                  <a:lnTo>
                    <a:pt x="315" y="711"/>
                  </a:lnTo>
                  <a:lnTo>
                    <a:pt x="298" y="722"/>
                  </a:lnTo>
                  <a:lnTo>
                    <a:pt x="280" y="732"/>
                  </a:lnTo>
                  <a:lnTo>
                    <a:pt x="264" y="740"/>
                  </a:lnTo>
                  <a:lnTo>
                    <a:pt x="247" y="746"/>
                  </a:lnTo>
                  <a:lnTo>
                    <a:pt x="231" y="751"/>
                  </a:lnTo>
                  <a:lnTo>
                    <a:pt x="216" y="754"/>
                  </a:lnTo>
                  <a:lnTo>
                    <a:pt x="201" y="757"/>
                  </a:lnTo>
                  <a:lnTo>
                    <a:pt x="186" y="757"/>
                  </a:lnTo>
                  <a:lnTo>
                    <a:pt x="169" y="756"/>
                  </a:lnTo>
                  <a:lnTo>
                    <a:pt x="152" y="754"/>
                  </a:lnTo>
                  <a:lnTo>
                    <a:pt x="136" y="749"/>
                  </a:lnTo>
                  <a:lnTo>
                    <a:pt x="120" y="743"/>
                  </a:lnTo>
                  <a:lnTo>
                    <a:pt x="104" y="736"/>
                  </a:lnTo>
                  <a:lnTo>
                    <a:pt x="89" y="727"/>
                  </a:lnTo>
                  <a:lnTo>
                    <a:pt x="75" y="716"/>
                  </a:lnTo>
                  <a:lnTo>
                    <a:pt x="63" y="704"/>
                  </a:lnTo>
                  <a:lnTo>
                    <a:pt x="50" y="691"/>
                  </a:lnTo>
                  <a:lnTo>
                    <a:pt x="39" y="677"/>
                  </a:lnTo>
                  <a:lnTo>
                    <a:pt x="30" y="662"/>
                  </a:lnTo>
                  <a:lnTo>
                    <a:pt x="21" y="645"/>
                  </a:lnTo>
                  <a:lnTo>
                    <a:pt x="14" y="628"/>
                  </a:lnTo>
                  <a:lnTo>
                    <a:pt x="8" y="610"/>
                  </a:lnTo>
                  <a:lnTo>
                    <a:pt x="3" y="591"/>
                  </a:lnTo>
                  <a:lnTo>
                    <a:pt x="1" y="571"/>
                  </a:lnTo>
                  <a:lnTo>
                    <a:pt x="0" y="550"/>
                  </a:lnTo>
                  <a:lnTo>
                    <a:pt x="1" y="531"/>
                  </a:lnTo>
                  <a:lnTo>
                    <a:pt x="3" y="512"/>
                  </a:lnTo>
                  <a:lnTo>
                    <a:pt x="7" y="493"/>
                  </a:lnTo>
                  <a:lnTo>
                    <a:pt x="13" y="475"/>
                  </a:lnTo>
                  <a:lnTo>
                    <a:pt x="20" y="457"/>
                  </a:lnTo>
                  <a:lnTo>
                    <a:pt x="28" y="440"/>
                  </a:lnTo>
                  <a:lnTo>
                    <a:pt x="37" y="423"/>
                  </a:lnTo>
                  <a:lnTo>
                    <a:pt x="48" y="407"/>
                  </a:lnTo>
                  <a:lnTo>
                    <a:pt x="60" y="392"/>
                  </a:lnTo>
                  <a:lnTo>
                    <a:pt x="73" y="378"/>
                  </a:lnTo>
                  <a:lnTo>
                    <a:pt x="87" y="364"/>
                  </a:lnTo>
                  <a:lnTo>
                    <a:pt x="103" y="352"/>
                  </a:lnTo>
                  <a:lnTo>
                    <a:pt x="119" y="341"/>
                  </a:lnTo>
                  <a:lnTo>
                    <a:pt x="136" y="331"/>
                  </a:lnTo>
                  <a:lnTo>
                    <a:pt x="154" y="323"/>
                  </a:lnTo>
                  <a:lnTo>
                    <a:pt x="172" y="316"/>
                  </a:lnTo>
                  <a:lnTo>
                    <a:pt x="192" y="310"/>
                  </a:lnTo>
                  <a:lnTo>
                    <a:pt x="212" y="306"/>
                  </a:lnTo>
                  <a:lnTo>
                    <a:pt x="233" y="303"/>
                  </a:lnTo>
                  <a:lnTo>
                    <a:pt x="254" y="302"/>
                  </a:lnTo>
                  <a:lnTo>
                    <a:pt x="275" y="303"/>
                  </a:lnTo>
                  <a:lnTo>
                    <a:pt x="295" y="305"/>
                  </a:lnTo>
                  <a:lnTo>
                    <a:pt x="315" y="308"/>
                  </a:lnTo>
                  <a:lnTo>
                    <a:pt x="334" y="311"/>
                  </a:lnTo>
                  <a:lnTo>
                    <a:pt x="353" y="316"/>
                  </a:lnTo>
                  <a:lnTo>
                    <a:pt x="353" y="104"/>
                  </a:lnTo>
                  <a:lnTo>
                    <a:pt x="353" y="88"/>
                  </a:lnTo>
                  <a:lnTo>
                    <a:pt x="352" y="74"/>
                  </a:lnTo>
                  <a:lnTo>
                    <a:pt x="351" y="62"/>
                  </a:lnTo>
                  <a:lnTo>
                    <a:pt x="348" y="52"/>
                  </a:lnTo>
                  <a:lnTo>
                    <a:pt x="345" y="44"/>
                  </a:lnTo>
                  <a:lnTo>
                    <a:pt x="342" y="37"/>
                  </a:lnTo>
                  <a:lnTo>
                    <a:pt x="337" y="31"/>
                  </a:lnTo>
                  <a:lnTo>
                    <a:pt x="332" y="28"/>
                  </a:lnTo>
                  <a:lnTo>
                    <a:pt x="325" y="25"/>
                  </a:lnTo>
                  <a:lnTo>
                    <a:pt x="317" y="24"/>
                  </a:lnTo>
                  <a:lnTo>
                    <a:pt x="309" y="25"/>
                  </a:lnTo>
                  <a:lnTo>
                    <a:pt x="299" y="26"/>
                  </a:lnTo>
                  <a:lnTo>
                    <a:pt x="288" y="29"/>
                  </a:lnTo>
                  <a:lnTo>
                    <a:pt x="275" y="32"/>
                  </a:lnTo>
                  <a:lnTo>
                    <a:pt x="275" y="31"/>
                  </a:lnTo>
                  <a:lnTo>
                    <a:pt x="276" y="30"/>
                  </a:lnTo>
                  <a:lnTo>
                    <a:pt x="277" y="29"/>
                  </a:lnTo>
                  <a:lnTo>
                    <a:pt x="289" y="22"/>
                  </a:lnTo>
                  <a:lnTo>
                    <a:pt x="302" y="16"/>
                  </a:lnTo>
                  <a:lnTo>
                    <a:pt x="315" y="8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26252" fontAlgn="base">
                <a:spcBef>
                  <a:spcPct val="0"/>
                </a:spcBef>
                <a:spcAft>
                  <a:spcPct val="0"/>
                </a:spcAft>
              </a:pPr>
              <a:endParaRPr lang="en-US" sz="1626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8637588" y="6084888"/>
              <a:ext cx="958850" cy="1095375"/>
            </a:xfrm>
            <a:custGeom>
              <a:avLst/>
              <a:gdLst>
                <a:gd name="T0" fmla="*/ 2147483647 w 604"/>
                <a:gd name="T1" fmla="*/ 2147483647 h 690"/>
                <a:gd name="T2" fmla="*/ 2147483647 w 604"/>
                <a:gd name="T3" fmla="*/ 2147483647 h 690"/>
                <a:gd name="T4" fmla="*/ 2147483647 w 604"/>
                <a:gd name="T5" fmla="*/ 2147483647 h 690"/>
                <a:gd name="T6" fmla="*/ 2147483647 w 604"/>
                <a:gd name="T7" fmla="*/ 2147483647 h 690"/>
                <a:gd name="T8" fmla="*/ 2147483647 w 604"/>
                <a:gd name="T9" fmla="*/ 0 h 690"/>
                <a:gd name="T10" fmla="*/ 2147483647 w 604"/>
                <a:gd name="T11" fmla="*/ 2147483647 h 690"/>
                <a:gd name="T12" fmla="*/ 2147483647 w 604"/>
                <a:gd name="T13" fmla="*/ 2147483647 h 690"/>
                <a:gd name="T14" fmla="*/ 2147483647 w 604"/>
                <a:gd name="T15" fmla="*/ 2147483647 h 690"/>
                <a:gd name="T16" fmla="*/ 2147483647 w 604"/>
                <a:gd name="T17" fmla="*/ 2147483647 h 690"/>
                <a:gd name="T18" fmla="*/ 2147483647 w 604"/>
                <a:gd name="T19" fmla="*/ 2147483647 h 690"/>
                <a:gd name="T20" fmla="*/ 2147483647 w 604"/>
                <a:gd name="T21" fmla="*/ 2147483647 h 690"/>
                <a:gd name="T22" fmla="*/ 2147483647 w 604"/>
                <a:gd name="T23" fmla="*/ 2147483647 h 690"/>
                <a:gd name="T24" fmla="*/ 2147483647 w 604"/>
                <a:gd name="T25" fmla="*/ 2147483647 h 690"/>
                <a:gd name="T26" fmla="*/ 2147483647 w 604"/>
                <a:gd name="T27" fmla="*/ 2147483647 h 690"/>
                <a:gd name="T28" fmla="*/ 2147483647 w 604"/>
                <a:gd name="T29" fmla="*/ 2147483647 h 690"/>
                <a:gd name="T30" fmla="*/ 2147483647 w 604"/>
                <a:gd name="T31" fmla="*/ 2147483647 h 690"/>
                <a:gd name="T32" fmla="*/ 2147483647 w 604"/>
                <a:gd name="T33" fmla="*/ 2147483647 h 690"/>
                <a:gd name="T34" fmla="*/ 2147483647 w 604"/>
                <a:gd name="T35" fmla="*/ 2147483647 h 690"/>
                <a:gd name="T36" fmla="*/ 2147483647 w 604"/>
                <a:gd name="T37" fmla="*/ 2147483647 h 690"/>
                <a:gd name="T38" fmla="*/ 2147483647 w 604"/>
                <a:gd name="T39" fmla="*/ 2147483647 h 690"/>
                <a:gd name="T40" fmla="*/ 2147483647 w 604"/>
                <a:gd name="T41" fmla="*/ 2147483647 h 690"/>
                <a:gd name="T42" fmla="*/ 2147483647 w 604"/>
                <a:gd name="T43" fmla="*/ 2147483647 h 690"/>
                <a:gd name="T44" fmla="*/ 2147483647 w 604"/>
                <a:gd name="T45" fmla="*/ 2147483647 h 690"/>
                <a:gd name="T46" fmla="*/ 2147483647 w 604"/>
                <a:gd name="T47" fmla="*/ 2147483647 h 690"/>
                <a:gd name="T48" fmla="*/ 2147483647 w 604"/>
                <a:gd name="T49" fmla="*/ 2147483647 h 690"/>
                <a:gd name="T50" fmla="*/ 2147483647 w 604"/>
                <a:gd name="T51" fmla="*/ 2147483647 h 690"/>
                <a:gd name="T52" fmla="*/ 2147483647 w 604"/>
                <a:gd name="T53" fmla="*/ 2147483647 h 690"/>
                <a:gd name="T54" fmla="*/ 2147483647 w 604"/>
                <a:gd name="T55" fmla="*/ 2147483647 h 690"/>
                <a:gd name="T56" fmla="*/ 2147483647 w 604"/>
                <a:gd name="T57" fmla="*/ 2147483647 h 690"/>
                <a:gd name="T58" fmla="*/ 2147483647 w 604"/>
                <a:gd name="T59" fmla="*/ 2147483647 h 690"/>
                <a:gd name="T60" fmla="*/ 2147483647 w 604"/>
                <a:gd name="T61" fmla="*/ 2147483647 h 690"/>
                <a:gd name="T62" fmla="*/ 2147483647 w 604"/>
                <a:gd name="T63" fmla="*/ 2147483647 h 690"/>
                <a:gd name="T64" fmla="*/ 2147483647 w 604"/>
                <a:gd name="T65" fmla="*/ 2147483647 h 690"/>
                <a:gd name="T66" fmla="*/ 2147483647 w 604"/>
                <a:gd name="T67" fmla="*/ 2147483647 h 690"/>
                <a:gd name="T68" fmla="*/ 2147483647 w 604"/>
                <a:gd name="T69" fmla="*/ 2147483647 h 690"/>
                <a:gd name="T70" fmla="*/ 2147483647 w 604"/>
                <a:gd name="T71" fmla="*/ 2147483647 h 690"/>
                <a:gd name="T72" fmla="*/ 2147483647 w 604"/>
                <a:gd name="T73" fmla="*/ 2147483647 h 690"/>
                <a:gd name="T74" fmla="*/ 2147483647 w 604"/>
                <a:gd name="T75" fmla="*/ 2147483647 h 690"/>
                <a:gd name="T76" fmla="*/ 2147483647 w 604"/>
                <a:gd name="T77" fmla="*/ 2147483647 h 690"/>
                <a:gd name="T78" fmla="*/ 2147483647 w 604"/>
                <a:gd name="T79" fmla="*/ 2147483647 h 690"/>
                <a:gd name="T80" fmla="*/ 2147483647 w 604"/>
                <a:gd name="T81" fmla="*/ 2147483647 h 690"/>
                <a:gd name="T82" fmla="*/ 2147483647 w 604"/>
                <a:gd name="T83" fmla="*/ 2147483647 h 690"/>
                <a:gd name="T84" fmla="*/ 2147483647 w 604"/>
                <a:gd name="T85" fmla="*/ 2147483647 h 690"/>
                <a:gd name="T86" fmla="*/ 2147483647 w 604"/>
                <a:gd name="T87" fmla="*/ 2147483647 h 690"/>
                <a:gd name="T88" fmla="*/ 2147483647 w 604"/>
                <a:gd name="T89" fmla="*/ 2147483647 h 690"/>
                <a:gd name="T90" fmla="*/ 2147483647 w 604"/>
                <a:gd name="T91" fmla="*/ 2147483647 h 690"/>
                <a:gd name="T92" fmla="*/ 2147483647 w 604"/>
                <a:gd name="T93" fmla="*/ 2147483647 h 690"/>
                <a:gd name="T94" fmla="*/ 2147483647 w 604"/>
                <a:gd name="T95" fmla="*/ 2147483647 h 690"/>
                <a:gd name="T96" fmla="*/ 2147483647 w 604"/>
                <a:gd name="T97" fmla="*/ 2147483647 h 690"/>
                <a:gd name="T98" fmla="*/ 2147483647 w 604"/>
                <a:gd name="T99" fmla="*/ 2147483647 h 69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604"/>
                <a:gd name="T151" fmla="*/ 0 h 690"/>
                <a:gd name="T152" fmla="*/ 604 w 604"/>
                <a:gd name="T153" fmla="*/ 690 h 69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604" h="690">
                  <a:moveTo>
                    <a:pt x="0" y="0"/>
                  </a:moveTo>
                  <a:lnTo>
                    <a:pt x="14" y="1"/>
                  </a:lnTo>
                  <a:lnTo>
                    <a:pt x="29" y="2"/>
                  </a:lnTo>
                  <a:lnTo>
                    <a:pt x="44" y="3"/>
                  </a:lnTo>
                  <a:lnTo>
                    <a:pt x="59" y="4"/>
                  </a:lnTo>
                  <a:lnTo>
                    <a:pt x="75" y="5"/>
                  </a:lnTo>
                  <a:lnTo>
                    <a:pt x="93" y="5"/>
                  </a:lnTo>
                  <a:lnTo>
                    <a:pt x="112" y="5"/>
                  </a:lnTo>
                  <a:lnTo>
                    <a:pt x="141" y="5"/>
                  </a:lnTo>
                  <a:lnTo>
                    <a:pt x="151" y="5"/>
                  </a:lnTo>
                  <a:lnTo>
                    <a:pt x="163" y="4"/>
                  </a:lnTo>
                  <a:lnTo>
                    <a:pt x="176" y="4"/>
                  </a:lnTo>
                  <a:lnTo>
                    <a:pt x="190" y="3"/>
                  </a:lnTo>
                  <a:lnTo>
                    <a:pt x="204" y="3"/>
                  </a:lnTo>
                  <a:lnTo>
                    <a:pt x="219" y="2"/>
                  </a:lnTo>
                  <a:lnTo>
                    <a:pt x="233" y="1"/>
                  </a:lnTo>
                  <a:lnTo>
                    <a:pt x="247" y="1"/>
                  </a:lnTo>
                  <a:lnTo>
                    <a:pt x="260" y="1"/>
                  </a:lnTo>
                  <a:lnTo>
                    <a:pt x="273" y="0"/>
                  </a:lnTo>
                  <a:lnTo>
                    <a:pt x="283" y="0"/>
                  </a:lnTo>
                  <a:lnTo>
                    <a:pt x="302" y="1"/>
                  </a:lnTo>
                  <a:lnTo>
                    <a:pt x="321" y="2"/>
                  </a:lnTo>
                  <a:lnTo>
                    <a:pt x="339" y="4"/>
                  </a:lnTo>
                  <a:lnTo>
                    <a:pt x="357" y="7"/>
                  </a:lnTo>
                  <a:lnTo>
                    <a:pt x="374" y="11"/>
                  </a:lnTo>
                  <a:lnTo>
                    <a:pt x="391" y="15"/>
                  </a:lnTo>
                  <a:lnTo>
                    <a:pt x="407" y="21"/>
                  </a:lnTo>
                  <a:lnTo>
                    <a:pt x="422" y="27"/>
                  </a:lnTo>
                  <a:lnTo>
                    <a:pt x="437" y="34"/>
                  </a:lnTo>
                  <a:lnTo>
                    <a:pt x="450" y="42"/>
                  </a:lnTo>
                  <a:lnTo>
                    <a:pt x="463" y="51"/>
                  </a:lnTo>
                  <a:lnTo>
                    <a:pt x="475" y="60"/>
                  </a:lnTo>
                  <a:lnTo>
                    <a:pt x="486" y="71"/>
                  </a:lnTo>
                  <a:lnTo>
                    <a:pt x="496" y="81"/>
                  </a:lnTo>
                  <a:lnTo>
                    <a:pt x="504" y="94"/>
                  </a:lnTo>
                  <a:lnTo>
                    <a:pt x="512" y="106"/>
                  </a:lnTo>
                  <a:lnTo>
                    <a:pt x="518" y="120"/>
                  </a:lnTo>
                  <a:lnTo>
                    <a:pt x="523" y="134"/>
                  </a:lnTo>
                  <a:lnTo>
                    <a:pt x="527" y="149"/>
                  </a:lnTo>
                  <a:lnTo>
                    <a:pt x="529" y="165"/>
                  </a:lnTo>
                  <a:lnTo>
                    <a:pt x="530" y="182"/>
                  </a:lnTo>
                  <a:lnTo>
                    <a:pt x="529" y="197"/>
                  </a:lnTo>
                  <a:lnTo>
                    <a:pt x="526" y="211"/>
                  </a:lnTo>
                  <a:lnTo>
                    <a:pt x="522" y="225"/>
                  </a:lnTo>
                  <a:lnTo>
                    <a:pt x="516" y="240"/>
                  </a:lnTo>
                  <a:lnTo>
                    <a:pt x="508" y="254"/>
                  </a:lnTo>
                  <a:lnTo>
                    <a:pt x="498" y="268"/>
                  </a:lnTo>
                  <a:lnTo>
                    <a:pt x="488" y="281"/>
                  </a:lnTo>
                  <a:lnTo>
                    <a:pt x="475" y="294"/>
                  </a:lnTo>
                  <a:lnTo>
                    <a:pt x="462" y="306"/>
                  </a:lnTo>
                  <a:lnTo>
                    <a:pt x="447" y="317"/>
                  </a:lnTo>
                  <a:lnTo>
                    <a:pt x="431" y="328"/>
                  </a:lnTo>
                  <a:lnTo>
                    <a:pt x="414" y="337"/>
                  </a:lnTo>
                  <a:lnTo>
                    <a:pt x="395" y="345"/>
                  </a:lnTo>
                  <a:lnTo>
                    <a:pt x="376" y="352"/>
                  </a:lnTo>
                  <a:lnTo>
                    <a:pt x="356" y="358"/>
                  </a:lnTo>
                  <a:lnTo>
                    <a:pt x="335" y="362"/>
                  </a:lnTo>
                  <a:lnTo>
                    <a:pt x="335" y="365"/>
                  </a:lnTo>
                  <a:lnTo>
                    <a:pt x="360" y="365"/>
                  </a:lnTo>
                  <a:lnTo>
                    <a:pt x="385" y="367"/>
                  </a:lnTo>
                  <a:lnTo>
                    <a:pt x="408" y="370"/>
                  </a:lnTo>
                  <a:lnTo>
                    <a:pt x="430" y="374"/>
                  </a:lnTo>
                  <a:lnTo>
                    <a:pt x="451" y="379"/>
                  </a:lnTo>
                  <a:lnTo>
                    <a:pt x="471" y="386"/>
                  </a:lnTo>
                  <a:lnTo>
                    <a:pt x="490" y="394"/>
                  </a:lnTo>
                  <a:lnTo>
                    <a:pt x="507" y="403"/>
                  </a:lnTo>
                  <a:lnTo>
                    <a:pt x="523" y="413"/>
                  </a:lnTo>
                  <a:lnTo>
                    <a:pt x="538" y="424"/>
                  </a:lnTo>
                  <a:lnTo>
                    <a:pt x="552" y="435"/>
                  </a:lnTo>
                  <a:lnTo>
                    <a:pt x="564" y="448"/>
                  </a:lnTo>
                  <a:lnTo>
                    <a:pt x="574" y="462"/>
                  </a:lnTo>
                  <a:lnTo>
                    <a:pt x="583" y="476"/>
                  </a:lnTo>
                  <a:lnTo>
                    <a:pt x="591" y="491"/>
                  </a:lnTo>
                  <a:lnTo>
                    <a:pt x="597" y="507"/>
                  </a:lnTo>
                  <a:lnTo>
                    <a:pt x="601" y="524"/>
                  </a:lnTo>
                  <a:lnTo>
                    <a:pt x="604" y="541"/>
                  </a:lnTo>
                  <a:lnTo>
                    <a:pt x="604" y="559"/>
                  </a:lnTo>
                  <a:lnTo>
                    <a:pt x="604" y="579"/>
                  </a:lnTo>
                  <a:lnTo>
                    <a:pt x="601" y="599"/>
                  </a:lnTo>
                  <a:lnTo>
                    <a:pt x="596" y="619"/>
                  </a:lnTo>
                  <a:lnTo>
                    <a:pt x="590" y="638"/>
                  </a:lnTo>
                  <a:lnTo>
                    <a:pt x="583" y="656"/>
                  </a:lnTo>
                  <a:lnTo>
                    <a:pt x="574" y="674"/>
                  </a:lnTo>
                  <a:lnTo>
                    <a:pt x="563" y="690"/>
                  </a:lnTo>
                  <a:lnTo>
                    <a:pt x="493" y="690"/>
                  </a:lnTo>
                  <a:lnTo>
                    <a:pt x="498" y="675"/>
                  </a:lnTo>
                  <a:lnTo>
                    <a:pt x="503" y="659"/>
                  </a:lnTo>
                  <a:lnTo>
                    <a:pt x="507" y="641"/>
                  </a:lnTo>
                  <a:lnTo>
                    <a:pt x="510" y="621"/>
                  </a:lnTo>
                  <a:lnTo>
                    <a:pt x="512" y="601"/>
                  </a:lnTo>
                  <a:lnTo>
                    <a:pt x="512" y="579"/>
                  </a:lnTo>
                  <a:lnTo>
                    <a:pt x="512" y="562"/>
                  </a:lnTo>
                  <a:lnTo>
                    <a:pt x="510" y="545"/>
                  </a:lnTo>
                  <a:lnTo>
                    <a:pt x="507" y="529"/>
                  </a:lnTo>
                  <a:lnTo>
                    <a:pt x="503" y="514"/>
                  </a:lnTo>
                  <a:lnTo>
                    <a:pt x="498" y="499"/>
                  </a:lnTo>
                  <a:lnTo>
                    <a:pt x="491" y="485"/>
                  </a:lnTo>
                  <a:lnTo>
                    <a:pt x="484" y="471"/>
                  </a:lnTo>
                  <a:lnTo>
                    <a:pt x="475" y="458"/>
                  </a:lnTo>
                  <a:lnTo>
                    <a:pt x="465" y="446"/>
                  </a:lnTo>
                  <a:lnTo>
                    <a:pt x="454" y="435"/>
                  </a:lnTo>
                  <a:lnTo>
                    <a:pt x="442" y="425"/>
                  </a:lnTo>
                  <a:lnTo>
                    <a:pt x="428" y="415"/>
                  </a:lnTo>
                  <a:lnTo>
                    <a:pt x="413" y="407"/>
                  </a:lnTo>
                  <a:lnTo>
                    <a:pt x="397" y="399"/>
                  </a:lnTo>
                  <a:lnTo>
                    <a:pt x="380" y="392"/>
                  </a:lnTo>
                  <a:lnTo>
                    <a:pt x="361" y="386"/>
                  </a:lnTo>
                  <a:lnTo>
                    <a:pt x="342" y="381"/>
                  </a:lnTo>
                  <a:lnTo>
                    <a:pt x="321" y="377"/>
                  </a:lnTo>
                  <a:lnTo>
                    <a:pt x="298" y="374"/>
                  </a:lnTo>
                  <a:lnTo>
                    <a:pt x="275" y="373"/>
                  </a:lnTo>
                  <a:lnTo>
                    <a:pt x="250" y="372"/>
                  </a:lnTo>
                  <a:lnTo>
                    <a:pt x="224" y="372"/>
                  </a:lnTo>
                  <a:lnTo>
                    <a:pt x="223" y="370"/>
                  </a:lnTo>
                  <a:lnTo>
                    <a:pt x="223" y="368"/>
                  </a:lnTo>
                  <a:lnTo>
                    <a:pt x="224" y="367"/>
                  </a:lnTo>
                  <a:lnTo>
                    <a:pt x="224" y="366"/>
                  </a:lnTo>
                  <a:lnTo>
                    <a:pt x="248" y="366"/>
                  </a:lnTo>
                  <a:lnTo>
                    <a:pt x="270" y="365"/>
                  </a:lnTo>
                  <a:lnTo>
                    <a:pt x="291" y="363"/>
                  </a:lnTo>
                  <a:lnTo>
                    <a:pt x="310" y="360"/>
                  </a:lnTo>
                  <a:lnTo>
                    <a:pt x="328" y="356"/>
                  </a:lnTo>
                  <a:lnTo>
                    <a:pt x="345" y="351"/>
                  </a:lnTo>
                  <a:lnTo>
                    <a:pt x="360" y="346"/>
                  </a:lnTo>
                  <a:lnTo>
                    <a:pt x="374" y="340"/>
                  </a:lnTo>
                  <a:lnTo>
                    <a:pt x="386" y="332"/>
                  </a:lnTo>
                  <a:lnTo>
                    <a:pt x="397" y="323"/>
                  </a:lnTo>
                  <a:lnTo>
                    <a:pt x="407" y="314"/>
                  </a:lnTo>
                  <a:lnTo>
                    <a:pt x="416" y="304"/>
                  </a:lnTo>
                  <a:lnTo>
                    <a:pt x="423" y="292"/>
                  </a:lnTo>
                  <a:lnTo>
                    <a:pt x="429" y="279"/>
                  </a:lnTo>
                  <a:lnTo>
                    <a:pt x="434" y="265"/>
                  </a:lnTo>
                  <a:lnTo>
                    <a:pt x="438" y="250"/>
                  </a:lnTo>
                  <a:lnTo>
                    <a:pt x="441" y="234"/>
                  </a:lnTo>
                  <a:lnTo>
                    <a:pt x="442" y="216"/>
                  </a:lnTo>
                  <a:lnTo>
                    <a:pt x="443" y="197"/>
                  </a:lnTo>
                  <a:lnTo>
                    <a:pt x="442" y="178"/>
                  </a:lnTo>
                  <a:lnTo>
                    <a:pt x="441" y="160"/>
                  </a:lnTo>
                  <a:lnTo>
                    <a:pt x="438" y="143"/>
                  </a:lnTo>
                  <a:lnTo>
                    <a:pt x="434" y="127"/>
                  </a:lnTo>
                  <a:lnTo>
                    <a:pt x="429" y="113"/>
                  </a:lnTo>
                  <a:lnTo>
                    <a:pt x="423" y="99"/>
                  </a:lnTo>
                  <a:lnTo>
                    <a:pt x="416" y="87"/>
                  </a:lnTo>
                  <a:lnTo>
                    <a:pt x="408" y="76"/>
                  </a:lnTo>
                  <a:lnTo>
                    <a:pt x="399" y="66"/>
                  </a:lnTo>
                  <a:lnTo>
                    <a:pt x="390" y="57"/>
                  </a:lnTo>
                  <a:lnTo>
                    <a:pt x="379" y="49"/>
                  </a:lnTo>
                  <a:lnTo>
                    <a:pt x="368" y="42"/>
                  </a:lnTo>
                  <a:lnTo>
                    <a:pt x="356" y="36"/>
                  </a:lnTo>
                  <a:lnTo>
                    <a:pt x="343" y="30"/>
                  </a:lnTo>
                  <a:lnTo>
                    <a:pt x="330" y="26"/>
                  </a:lnTo>
                  <a:lnTo>
                    <a:pt x="316" y="23"/>
                  </a:lnTo>
                  <a:lnTo>
                    <a:pt x="301" y="20"/>
                  </a:lnTo>
                  <a:lnTo>
                    <a:pt x="286" y="18"/>
                  </a:lnTo>
                  <a:lnTo>
                    <a:pt x="270" y="17"/>
                  </a:lnTo>
                  <a:lnTo>
                    <a:pt x="253" y="17"/>
                  </a:lnTo>
                  <a:lnTo>
                    <a:pt x="235" y="17"/>
                  </a:lnTo>
                  <a:lnTo>
                    <a:pt x="227" y="17"/>
                  </a:lnTo>
                  <a:lnTo>
                    <a:pt x="209" y="19"/>
                  </a:lnTo>
                  <a:lnTo>
                    <a:pt x="199" y="20"/>
                  </a:lnTo>
                  <a:lnTo>
                    <a:pt x="196" y="32"/>
                  </a:lnTo>
                  <a:lnTo>
                    <a:pt x="194" y="43"/>
                  </a:lnTo>
                  <a:lnTo>
                    <a:pt x="193" y="57"/>
                  </a:lnTo>
                  <a:lnTo>
                    <a:pt x="191" y="71"/>
                  </a:lnTo>
                  <a:lnTo>
                    <a:pt x="190" y="86"/>
                  </a:lnTo>
                  <a:lnTo>
                    <a:pt x="189" y="103"/>
                  </a:lnTo>
                  <a:lnTo>
                    <a:pt x="188" y="121"/>
                  </a:lnTo>
                  <a:lnTo>
                    <a:pt x="187" y="141"/>
                  </a:lnTo>
                  <a:lnTo>
                    <a:pt x="187" y="162"/>
                  </a:lnTo>
                  <a:lnTo>
                    <a:pt x="186" y="186"/>
                  </a:lnTo>
                  <a:lnTo>
                    <a:pt x="186" y="618"/>
                  </a:lnTo>
                  <a:lnTo>
                    <a:pt x="187" y="639"/>
                  </a:lnTo>
                  <a:lnTo>
                    <a:pt x="187" y="658"/>
                  </a:lnTo>
                  <a:lnTo>
                    <a:pt x="188" y="675"/>
                  </a:lnTo>
                  <a:lnTo>
                    <a:pt x="189" y="690"/>
                  </a:lnTo>
                  <a:lnTo>
                    <a:pt x="95" y="690"/>
                  </a:lnTo>
                  <a:lnTo>
                    <a:pt x="95" y="677"/>
                  </a:lnTo>
                  <a:lnTo>
                    <a:pt x="96" y="662"/>
                  </a:lnTo>
                  <a:lnTo>
                    <a:pt x="96" y="646"/>
                  </a:lnTo>
                  <a:lnTo>
                    <a:pt x="96" y="628"/>
                  </a:lnTo>
                  <a:lnTo>
                    <a:pt x="96" y="187"/>
                  </a:lnTo>
                  <a:lnTo>
                    <a:pt x="96" y="164"/>
                  </a:lnTo>
                  <a:lnTo>
                    <a:pt x="96" y="144"/>
                  </a:lnTo>
                  <a:lnTo>
                    <a:pt x="95" y="125"/>
                  </a:lnTo>
                  <a:lnTo>
                    <a:pt x="94" y="108"/>
                  </a:lnTo>
                  <a:lnTo>
                    <a:pt x="93" y="93"/>
                  </a:lnTo>
                  <a:lnTo>
                    <a:pt x="91" y="80"/>
                  </a:lnTo>
                  <a:lnTo>
                    <a:pt x="89" y="68"/>
                  </a:lnTo>
                  <a:lnTo>
                    <a:pt x="87" y="57"/>
                  </a:lnTo>
                  <a:lnTo>
                    <a:pt x="84" y="48"/>
                  </a:lnTo>
                  <a:lnTo>
                    <a:pt x="80" y="40"/>
                  </a:lnTo>
                  <a:lnTo>
                    <a:pt x="76" y="33"/>
                  </a:lnTo>
                  <a:lnTo>
                    <a:pt x="71" y="28"/>
                  </a:lnTo>
                  <a:lnTo>
                    <a:pt x="65" y="23"/>
                  </a:lnTo>
                  <a:lnTo>
                    <a:pt x="58" y="19"/>
                  </a:lnTo>
                  <a:lnTo>
                    <a:pt x="51" y="15"/>
                  </a:lnTo>
                  <a:lnTo>
                    <a:pt x="43" y="12"/>
                  </a:lnTo>
                  <a:lnTo>
                    <a:pt x="33" y="10"/>
                  </a:lnTo>
                  <a:lnTo>
                    <a:pt x="23" y="8"/>
                  </a:lnTo>
                  <a:lnTo>
                    <a:pt x="12" y="6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826252" fontAlgn="base">
                <a:spcBef>
                  <a:spcPct val="0"/>
                </a:spcBef>
                <a:spcAft>
                  <a:spcPct val="0"/>
                </a:spcAft>
              </a:pPr>
              <a:endParaRPr lang="en-US" sz="1626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84157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lans design template [1]">
  <a:themeElements>
    <a:clrScheme name="Plans design template [1]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Plans design template [1]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71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71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Plans design template [1]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s design template [1]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s design template [1]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s design template [1]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s design template [1]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s design template [1]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s design template [1]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s design template [1]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s design template [1]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s design template [1]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s design template [1]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s design template [1]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s design template [1]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lans design template [1]">
  <a:themeElements>
    <a:clrScheme name="Plans design template [1]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Plans design template [1]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71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71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Plans design template [1]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s design template [1]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s design template [1]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s design template [1]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s design template [1]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s design template [1]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s design template [1]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s design template [1]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s design template [1]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s design template [1]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s design template [1]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s design template [1]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s design template [1]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741935f-6997-4f82-9154-3f74147a51ac">
      <Terms xmlns="http://schemas.microsoft.com/office/infopath/2007/PartnerControls"/>
    </lcf76f155ced4ddcb4097134ff3c332f>
    <TaxCatchAll xmlns="464bf13c-a345-488d-96eb-e651eee0a5b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87B449A43E0E47A5BB6CB07740ECEC" ma:contentTypeVersion="16" ma:contentTypeDescription="Create a new document." ma:contentTypeScope="" ma:versionID="6303c5db5ec38f970fc026d64378b02d">
  <xsd:schema xmlns:xsd="http://www.w3.org/2001/XMLSchema" xmlns:xs="http://www.w3.org/2001/XMLSchema" xmlns:p="http://schemas.microsoft.com/office/2006/metadata/properties" xmlns:ns2="5741935f-6997-4f82-9154-3f74147a51ac" xmlns:ns3="464bf13c-a345-488d-96eb-e651eee0a5b1" targetNamespace="http://schemas.microsoft.com/office/2006/metadata/properties" ma:root="true" ma:fieldsID="7fa5681942e8e3afef176d13cd1c648e" ns2:_="" ns3:_="">
    <xsd:import namespace="5741935f-6997-4f82-9154-3f74147a51ac"/>
    <xsd:import namespace="464bf13c-a345-488d-96eb-e651eee0a5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41935f-6997-4f82-9154-3f74147a51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707710f-b057-4bea-bb7e-a6d41da0206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4bf13c-a345-488d-96eb-e651eee0a5b1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c9c15a8-4f9d-477e-9a7c-ba7a33106631}" ma:internalName="TaxCatchAll" ma:showField="CatchAllData" ma:web="464bf13c-a345-488d-96eb-e651eee0a5b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530FF1B-B53F-416B-B20D-3ECFD673B93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8EDCDE8-5509-4E9F-91E3-E0C79E4E736E}">
  <ds:schemaRefs>
    <ds:schemaRef ds:uri="http://schemas.microsoft.com/office/2006/metadata/properties"/>
    <ds:schemaRef ds:uri="http://schemas.microsoft.com/office/infopath/2007/PartnerControls"/>
    <ds:schemaRef ds:uri="5741935f-6997-4f82-9154-3f74147a51ac"/>
    <ds:schemaRef ds:uri="464bf13c-a345-488d-96eb-e651eee0a5b1"/>
  </ds:schemaRefs>
</ds:datastoreItem>
</file>

<file path=customXml/itemProps3.xml><?xml version="1.0" encoding="utf-8"?>
<ds:datastoreItem xmlns:ds="http://schemas.openxmlformats.org/officeDocument/2006/customXml" ds:itemID="{7F7E8137-CE51-4455-ABA7-16D4307358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741935f-6997-4f82-9154-3f74147a51ac"/>
    <ds:schemaRef ds:uri="464bf13c-a345-488d-96eb-e651eee0a5b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1593</TotalTime>
  <Words>1045</Words>
  <Application>Microsoft Office PowerPoint</Application>
  <PresentationFormat>Widescreen</PresentationFormat>
  <Paragraphs>227</Paragraphs>
  <Slides>32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Wingdings</vt:lpstr>
      <vt:lpstr>Office Theme</vt:lpstr>
      <vt:lpstr>1_Plans design template [1]</vt:lpstr>
      <vt:lpstr>Plans design template [1]</vt:lpstr>
      <vt:lpstr>PowerPoint Presentation</vt:lpstr>
      <vt:lpstr>Agenda for this meeting</vt:lpstr>
      <vt:lpstr>Agenda for this meeting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Agenda for this meeting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Agenda for this meeting</vt:lpstr>
      <vt:lpstr>PowerPoint Presentation</vt:lpstr>
      <vt:lpstr>PowerPoint Presentation</vt:lpstr>
      <vt:lpstr>PowerPoint Presentation</vt:lpstr>
      <vt:lpstr>PowerPoint Presentation</vt:lpstr>
      <vt:lpstr>Agenda for this meeting</vt:lpstr>
      <vt:lpstr>PowerPoint Presentation</vt:lpstr>
      <vt:lpstr>Agenda for this meeting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Edwards</dc:creator>
  <cp:lastModifiedBy>Rich Carroll</cp:lastModifiedBy>
  <cp:revision>43</cp:revision>
  <dcterms:created xsi:type="dcterms:W3CDTF">2021-04-02T19:28:58Z</dcterms:created>
  <dcterms:modified xsi:type="dcterms:W3CDTF">2022-05-31T21:10:48Z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21661700.0000000</vt:lpwstr>
  </property>
  <property fmtid="{D5CDD505-2E9C-101B-9397-08002B2CF9AE}" pid="3" name="ContentTypeId">
    <vt:lpwstr>0x0101009587B449A43E0E47A5BB6CB07740ECEC</vt:lpwstr>
  </property>
  <property fmtid="{D5CDD505-2E9C-101B-9397-08002B2CF9AE}" pid="4" name="MediaServiceImageTags">
    <vt:lpwstr/>
  </property>
</Properties>
</file>